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</p:sldIdLst>
  <p:sldSz cx="9144000" cy="6858000" type="letter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5600" kern="1200">
        <a:solidFill>
          <a:schemeClr val="accent1"/>
        </a:solidFill>
        <a:latin typeface="Helvetica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89B3"/>
    <a:srgbClr val="67AEBD"/>
    <a:srgbClr val="91A8BE"/>
    <a:srgbClr val="FFFF2F"/>
    <a:srgbClr val="32415C"/>
    <a:srgbClr val="FB0A10"/>
    <a:srgbClr val="94F0E4"/>
    <a:srgbClr val="5771A0"/>
    <a:srgbClr val="80008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404" autoAdjust="0"/>
  </p:normalViewPr>
  <p:slideViewPr>
    <p:cSldViewPr>
      <p:cViewPr>
        <p:scale>
          <a:sx n="66" d="100"/>
          <a:sy n="66" d="100"/>
        </p:scale>
        <p:origin x="1692" y="594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Scheme program: </a:t>
          </a:r>
          <a:r>
            <a:rPr lang="en-US" b="1" dirty="0" err="1">
              <a:latin typeface="Courier New"/>
              <a:cs typeface="Courier New"/>
            </a:rPr>
            <a:t>foo.scm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Scheme interpreter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7A005132-4001-BF40-9280-2D430287E957}" type="pres">
      <dgm:prSet presAssocID="{0D15FB73-0BBB-714B-9BB0-C2B2726CD3E1}" presName="boxAndChildren" presStyleCnt="0"/>
      <dgm:spPr/>
    </dgm:pt>
    <dgm:pt modelId="{76707CBE-9804-AA4C-98A7-3E0FBB233CC8}" type="pres">
      <dgm:prSet presAssocID="{0D15FB73-0BBB-714B-9BB0-C2B2726CD3E1}" presName="parentTextBox" presStyleLbl="node1" presStyleIdx="0" presStyleCnt="2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1" presStyleCnt="2"/>
      <dgm:spPr/>
    </dgm:pt>
  </dgm:ptLst>
  <dgm:cxnLst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CE303B91-CFD7-4647-B1D4-159CE98D233C}" type="presOf" srcId="{6874B277-C05A-F04C-81F1-AFE82E7C694D}" destId="{B7F0B060-9CB7-7E41-B723-A4CFD981EC89}" srcOrd="0" destOrd="0" presId="urn:microsoft.com/office/officeart/2005/8/layout/process4"/>
    <dgm:cxn modelId="{24933698-2A28-7446-8678-F362697FAAE7}" type="presOf" srcId="{E6A2FABE-CA65-FF46-827D-F94953C1F6DD}" destId="{0F6727B6-DD01-E94D-A473-7A95C2277833}" srcOrd="0" destOrd="0" presId="urn:microsoft.com/office/officeart/2005/8/layout/process4"/>
    <dgm:cxn modelId="{5C2D26C5-E1F0-2B42-B954-77EF68D1249A}" type="presOf" srcId="{0D15FB73-0BBB-714B-9BB0-C2B2726CD3E1}" destId="{76707CBE-9804-AA4C-98A7-3E0FBB233CC8}" srcOrd="0" destOrd="0" presId="urn:microsoft.com/office/officeart/2005/8/layout/process4"/>
    <dgm:cxn modelId="{299B03F1-ED89-E74A-B839-A142C97C5DE3}" type="presParOf" srcId="{B7F0B060-9CB7-7E41-B723-A4CFD981EC89}" destId="{7A005132-4001-BF40-9280-2D430287E957}" srcOrd="0" destOrd="0" presId="urn:microsoft.com/office/officeart/2005/8/layout/process4"/>
    <dgm:cxn modelId="{095592B9-E25F-D947-99EA-611994B6A5ED}" type="presParOf" srcId="{7A005132-4001-BF40-9280-2D430287E957}" destId="{76707CBE-9804-AA4C-98A7-3E0FBB233CC8}" srcOrd="0" destOrd="0" presId="urn:microsoft.com/office/officeart/2005/8/layout/process4"/>
    <dgm:cxn modelId="{DC8C4CC6-0283-4E45-89C4-BC5A7001F055}" type="presParOf" srcId="{B7F0B060-9CB7-7E41-B723-A4CFD981EC89}" destId="{1447AF3E-E6DA-5D45-8B21-A21A1207AEB5}" srcOrd="1" destOrd="0" presId="urn:microsoft.com/office/officeart/2005/8/layout/process4"/>
    <dgm:cxn modelId="{7461673F-5AD9-D746-BD43-194D631912E2}" type="presParOf" srcId="{B7F0B060-9CB7-7E41-B723-A4CFD981EC89}" destId="{56CB6B94-7E70-C043-ADBF-B3C931176F34}" srcOrd="2" destOrd="0" presId="urn:microsoft.com/office/officeart/2005/8/layout/process4"/>
    <dgm:cxn modelId="{76090B7B-5AAC-9D4D-85EE-BB389DD95453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Scheme program: </a:t>
          </a:r>
          <a:r>
            <a:rPr lang="en-US" b="1" dirty="0" err="1">
              <a:latin typeface="Courier New"/>
              <a:cs typeface="Courier New"/>
            </a:rPr>
            <a:t>foo.scm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Scheme 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Hardware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4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1" presStyleCnt="4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2" presStyleCnt="4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3" presStyleCnt="4"/>
      <dgm:spPr/>
    </dgm:pt>
  </dgm:ptLst>
  <dgm:cxnLst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F2D7A425-ACDC-BF49-A238-09DBAD1865B2}" type="presOf" srcId="{9EEDC6EE-0E75-AD42-9AD4-6A3E98423EF6}" destId="{9C8D402F-1368-C044-A738-2DA9F17F3CC6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EEE5705F-A4DA-924C-9E1E-0F6636096851}" srcId="{6874B277-C05A-F04C-81F1-AFE82E7C694D}" destId="{9EEDC6EE-0E75-AD42-9AD4-6A3E98423EF6}" srcOrd="3" destOrd="0" parTransId="{B18F3A01-B443-5F43-AE30-C485E3C7DEFD}" sibTransId="{CF272826-2EE2-284F-82CE-80D2F54D06A1}"/>
    <dgm:cxn modelId="{B0D40A65-403D-5C48-9223-CF318305B2CD}" type="presOf" srcId="{E6A2FABE-CA65-FF46-827D-F94953C1F6DD}" destId="{0F6727B6-DD01-E94D-A473-7A95C2277833}" srcOrd="0" destOrd="0" presId="urn:microsoft.com/office/officeart/2005/8/layout/process4"/>
    <dgm:cxn modelId="{23487775-7E5F-1843-BF39-9297EB079052}" type="presOf" srcId="{0D15FB73-0BBB-714B-9BB0-C2B2726CD3E1}" destId="{8E8E96C2-4F36-1749-BDB3-46131329B4B5}" srcOrd="0" destOrd="0" presId="urn:microsoft.com/office/officeart/2005/8/layout/process4"/>
    <dgm:cxn modelId="{CB6C4CE7-A1BC-D84C-9553-C95B099CE796}" type="presOf" srcId="{6874B277-C05A-F04C-81F1-AFE82E7C694D}" destId="{B7F0B060-9CB7-7E41-B723-A4CFD981EC89}" srcOrd="0" destOrd="0" presId="urn:microsoft.com/office/officeart/2005/8/layout/process4"/>
    <dgm:cxn modelId="{FE2F71F4-E073-B046-892B-5C2C7910F623}" srcId="{6874B277-C05A-F04C-81F1-AFE82E7C694D}" destId="{3D3E9305-B39C-9E47-8B0E-704DE21276A2}" srcOrd="2" destOrd="0" parTransId="{A9B374A5-7135-8946-82F1-B740DB02A802}" sibTransId="{014EA806-C7AA-534D-B230-34AA4BA39074}"/>
    <dgm:cxn modelId="{5DB8D2FB-E2F6-5D45-A354-2A3B773FF72B}" type="presOf" srcId="{3D3E9305-B39C-9E47-8B0E-704DE21276A2}" destId="{0BF3E98C-8570-8B42-AC81-4CC700DE9808}" srcOrd="0" destOrd="0" presId="urn:microsoft.com/office/officeart/2005/8/layout/process4"/>
    <dgm:cxn modelId="{23142CBC-0904-D24A-9ED5-4E80B0D99837}" type="presParOf" srcId="{B7F0B060-9CB7-7E41-B723-A4CFD981EC89}" destId="{B0D0E4A9-CEEB-6746-9751-6C5AC61544C0}" srcOrd="0" destOrd="0" presId="urn:microsoft.com/office/officeart/2005/8/layout/process4"/>
    <dgm:cxn modelId="{48B11F37-4388-DF4C-8961-5B9FBACE0AF8}" type="presParOf" srcId="{B0D0E4A9-CEEB-6746-9751-6C5AC61544C0}" destId="{9C8D402F-1368-C044-A738-2DA9F17F3CC6}" srcOrd="0" destOrd="0" presId="urn:microsoft.com/office/officeart/2005/8/layout/process4"/>
    <dgm:cxn modelId="{8DAA8482-6BD3-A041-8942-61FA8AAF5796}" type="presParOf" srcId="{B7F0B060-9CB7-7E41-B723-A4CFD981EC89}" destId="{8E0656CC-EAD5-064F-B087-AAD2461BB8B3}" srcOrd="1" destOrd="0" presId="urn:microsoft.com/office/officeart/2005/8/layout/process4"/>
    <dgm:cxn modelId="{628DD15F-4C00-274C-8AF3-D37A9E5B930C}" type="presParOf" srcId="{B7F0B060-9CB7-7E41-B723-A4CFD981EC89}" destId="{8D394CE5-702C-124D-8669-24721F7FC071}" srcOrd="2" destOrd="0" presId="urn:microsoft.com/office/officeart/2005/8/layout/process4"/>
    <dgm:cxn modelId="{6AD55E36-B3AA-2D47-BBC5-C33055DFA8AE}" type="presParOf" srcId="{8D394CE5-702C-124D-8669-24721F7FC071}" destId="{0BF3E98C-8570-8B42-AC81-4CC700DE9808}" srcOrd="0" destOrd="0" presId="urn:microsoft.com/office/officeart/2005/8/layout/process4"/>
    <dgm:cxn modelId="{806BFAED-9BAA-8B42-AA03-0C1491E05427}" type="presParOf" srcId="{B7F0B060-9CB7-7E41-B723-A4CFD981EC89}" destId="{B7612272-CD93-E04E-AC1D-B68F207428B7}" srcOrd="3" destOrd="0" presId="urn:microsoft.com/office/officeart/2005/8/layout/process4"/>
    <dgm:cxn modelId="{374EEB17-B3F6-FA47-8B11-6C70437FE8B2}" type="presParOf" srcId="{B7F0B060-9CB7-7E41-B723-A4CFD981EC89}" destId="{86CB7E37-0270-FA45-8B24-A03586F19ACE}" srcOrd="4" destOrd="0" presId="urn:microsoft.com/office/officeart/2005/8/layout/process4"/>
    <dgm:cxn modelId="{3DF2A07F-8F9C-6C4B-96DF-96C6A1D49CCF}" type="presParOf" srcId="{86CB7E37-0270-FA45-8B24-A03586F19ACE}" destId="{8E8E96C2-4F36-1749-BDB3-46131329B4B5}" srcOrd="0" destOrd="0" presId="urn:microsoft.com/office/officeart/2005/8/layout/process4"/>
    <dgm:cxn modelId="{8A24C795-FF0C-3046-8A00-956576D31368}" type="presParOf" srcId="{B7F0B060-9CB7-7E41-B723-A4CFD981EC89}" destId="{1447AF3E-E6DA-5D45-8B21-A21A1207AEB5}" srcOrd="5" destOrd="0" presId="urn:microsoft.com/office/officeart/2005/8/layout/process4"/>
    <dgm:cxn modelId="{27C05DB0-10FC-654D-B299-AC975A38E4A3}" type="presParOf" srcId="{B7F0B060-9CB7-7E41-B723-A4CFD981EC89}" destId="{56CB6B94-7E70-C043-ADBF-B3C931176F34}" srcOrd="6" destOrd="0" presId="urn:microsoft.com/office/officeart/2005/8/layout/process4"/>
    <dgm:cxn modelId="{5FF6ADF3-1017-2B41-B30B-C5223867622F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accent1"/>
        </a:solidFill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accent6"/>
        </a:solidFill>
        <a:effectLst>
          <a:glow rad="101600">
            <a:schemeClr val="accent6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accent2"/>
        </a:solidFill>
        <a:ln>
          <a:noFill/>
        </a:ln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74436321-CC5F-2340-90B6-42E585E9D638}" type="presOf" srcId="{9EEDC6EE-0E75-AD42-9AD4-6A3E98423EF6}" destId="{9C8D402F-1368-C044-A738-2DA9F17F3CC6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CDB6B960-A572-7B42-99F5-615D50566AF3}" type="presOf" srcId="{6B03903D-2083-194D-BF86-7D5912BBB1D7}" destId="{9BE3E724-A622-1F42-8344-499FE3CB1213}" srcOrd="0" destOrd="0" presId="urn:microsoft.com/office/officeart/2005/8/layout/process4"/>
    <dgm:cxn modelId="{9E613341-6625-A248-A19B-125B93FC5C09}" type="presOf" srcId="{F7CF5AB1-071E-E84C-B329-5536FFDCB271}" destId="{7AE1C772-9DBB-6441-BE15-0E1D3D6FE59C}" srcOrd="0" destOrd="0" presId="urn:microsoft.com/office/officeart/2005/8/layout/process4"/>
    <dgm:cxn modelId="{201A724A-7FC2-0643-B295-A25BB9298E58}" type="presOf" srcId="{7B490873-3F8C-6C47-BCCE-B410429C0291}" destId="{8861396F-4F80-1949-97A7-CA9286FE350B}" srcOrd="0" destOrd="0" presId="urn:microsoft.com/office/officeart/2005/8/layout/process4"/>
    <dgm:cxn modelId="{F9C7CF4A-8E03-C243-99BB-7BA0F8F4FFC4}" type="presOf" srcId="{6874B277-C05A-F04C-81F1-AFE82E7C694D}" destId="{B7F0B060-9CB7-7E41-B723-A4CFD981EC89}" srcOrd="0" destOrd="0" presId="urn:microsoft.com/office/officeart/2005/8/layout/process4"/>
    <dgm:cxn modelId="{D98A8B6D-9FEB-334C-86CC-19A83D8AF58B}" type="presOf" srcId="{0D15FB73-0BBB-714B-9BB0-C2B2726CD3E1}" destId="{8E8E96C2-4F36-1749-BDB3-46131329B4B5}" srcOrd="0" destOrd="0" presId="urn:microsoft.com/office/officeart/2005/8/layout/process4"/>
    <dgm:cxn modelId="{7540F751-0668-1942-A48D-98D79D497EEF}" type="presOf" srcId="{AAECF816-E805-754C-9D44-383350129CB4}" destId="{7B12BA32-5DB0-C047-A0D4-1650BF6FB212}" srcOrd="0" destOrd="0" presId="urn:microsoft.com/office/officeart/2005/8/layout/process4"/>
    <dgm:cxn modelId="{9EC60755-FE0B-C44E-A68B-977B9B771E03}" type="presOf" srcId="{3D3E9305-B39C-9E47-8B0E-704DE21276A2}" destId="{0BF3E98C-8570-8B42-AC81-4CC700DE9808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E3AA9E87-6FFD-834E-9B36-C7FF06960F2D}" type="presOf" srcId="{E6A2FABE-CA65-FF46-827D-F94953C1F6DD}" destId="{0F6727B6-DD01-E94D-A473-7A95C2277833}" srcOrd="0" destOrd="0" presId="urn:microsoft.com/office/officeart/2005/8/layout/process4"/>
    <dgm:cxn modelId="{93E8FAAC-4EEC-A04C-AC4E-CCB057BD6204}" type="presOf" srcId="{7A703120-5E94-4E43-AFCE-8826D79E0752}" destId="{6CF617F3-BDBA-D747-8539-E57CDB546D4C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3789AC62-2B6F-5D4D-85E4-3AE309D9A50D}" type="presParOf" srcId="{B7F0B060-9CB7-7E41-B723-A4CFD981EC89}" destId="{B0D0E4A9-CEEB-6746-9751-6C5AC61544C0}" srcOrd="0" destOrd="0" presId="urn:microsoft.com/office/officeart/2005/8/layout/process4"/>
    <dgm:cxn modelId="{FA4918CD-DE98-744A-8755-2847B50521FD}" type="presParOf" srcId="{B0D0E4A9-CEEB-6746-9751-6C5AC61544C0}" destId="{9C8D402F-1368-C044-A738-2DA9F17F3CC6}" srcOrd="0" destOrd="0" presId="urn:microsoft.com/office/officeart/2005/8/layout/process4"/>
    <dgm:cxn modelId="{8F42D8D3-5E5D-4549-B7E4-3A92F85F5F71}" type="presParOf" srcId="{B7F0B060-9CB7-7E41-B723-A4CFD981EC89}" destId="{71A0E934-7612-6845-8F99-DAFB9FA1977C}" srcOrd="1" destOrd="0" presId="urn:microsoft.com/office/officeart/2005/8/layout/process4"/>
    <dgm:cxn modelId="{FF2AE708-048F-A04F-9BFB-5544EA3A9385}" type="presParOf" srcId="{B7F0B060-9CB7-7E41-B723-A4CFD981EC89}" destId="{AEACEC9F-8E0C-314B-846C-60AB9667B250}" srcOrd="2" destOrd="0" presId="urn:microsoft.com/office/officeart/2005/8/layout/process4"/>
    <dgm:cxn modelId="{495B2A6D-0F18-634D-ABF6-3E391DD216A9}" type="presParOf" srcId="{AEACEC9F-8E0C-314B-846C-60AB9667B250}" destId="{7B12BA32-5DB0-C047-A0D4-1650BF6FB212}" srcOrd="0" destOrd="0" presId="urn:microsoft.com/office/officeart/2005/8/layout/process4"/>
    <dgm:cxn modelId="{14E61C73-BE9E-D848-A7B1-9EBC94CDE2ED}" type="presParOf" srcId="{B7F0B060-9CB7-7E41-B723-A4CFD981EC89}" destId="{8E0656CC-EAD5-064F-B087-AAD2461BB8B3}" srcOrd="3" destOrd="0" presId="urn:microsoft.com/office/officeart/2005/8/layout/process4"/>
    <dgm:cxn modelId="{252E40CB-F96E-FC41-8FD9-C1ADE7FD15FD}" type="presParOf" srcId="{B7F0B060-9CB7-7E41-B723-A4CFD981EC89}" destId="{8D394CE5-702C-124D-8669-24721F7FC071}" srcOrd="4" destOrd="0" presId="urn:microsoft.com/office/officeart/2005/8/layout/process4"/>
    <dgm:cxn modelId="{1EF161B6-033E-3E4C-91F7-AA549101DCC9}" type="presParOf" srcId="{8D394CE5-702C-124D-8669-24721F7FC071}" destId="{0BF3E98C-8570-8B42-AC81-4CC700DE9808}" srcOrd="0" destOrd="0" presId="urn:microsoft.com/office/officeart/2005/8/layout/process4"/>
    <dgm:cxn modelId="{8653DAD2-93D0-7242-AEA4-058874CB4716}" type="presParOf" srcId="{B7F0B060-9CB7-7E41-B723-A4CFD981EC89}" destId="{965CCB3D-734A-E140-9CC4-28A7D8FC2BB1}" srcOrd="5" destOrd="0" presId="urn:microsoft.com/office/officeart/2005/8/layout/process4"/>
    <dgm:cxn modelId="{5A0592D9-E68E-D84A-8DA5-E65EA4B1A806}" type="presParOf" srcId="{B7F0B060-9CB7-7E41-B723-A4CFD981EC89}" destId="{06147846-209D-B742-B056-CDEABBF24055}" srcOrd="6" destOrd="0" presId="urn:microsoft.com/office/officeart/2005/8/layout/process4"/>
    <dgm:cxn modelId="{A175FD52-3A4B-A44D-B3B0-32345157B362}" type="presParOf" srcId="{06147846-209D-B742-B056-CDEABBF24055}" destId="{7AE1C772-9DBB-6441-BE15-0E1D3D6FE59C}" srcOrd="0" destOrd="0" presId="urn:microsoft.com/office/officeart/2005/8/layout/process4"/>
    <dgm:cxn modelId="{F09E83E8-2697-484D-9A82-1AD5DD9632C9}" type="presParOf" srcId="{B7F0B060-9CB7-7E41-B723-A4CFD981EC89}" destId="{979A61D6-0C81-FE40-A5AE-EED2D9248FDA}" srcOrd="7" destOrd="0" presId="urn:microsoft.com/office/officeart/2005/8/layout/process4"/>
    <dgm:cxn modelId="{71D320EE-1C12-3946-930D-8D62EA246EB3}" type="presParOf" srcId="{B7F0B060-9CB7-7E41-B723-A4CFD981EC89}" destId="{71F1C9E9-2347-E547-849F-4421607881AC}" srcOrd="8" destOrd="0" presId="urn:microsoft.com/office/officeart/2005/8/layout/process4"/>
    <dgm:cxn modelId="{7F4D4A00-02D4-9445-ADBD-95B76304D11F}" type="presParOf" srcId="{71F1C9E9-2347-E547-849F-4421607881AC}" destId="{9BE3E724-A622-1F42-8344-499FE3CB1213}" srcOrd="0" destOrd="0" presId="urn:microsoft.com/office/officeart/2005/8/layout/process4"/>
    <dgm:cxn modelId="{D9CA9009-A2D2-614A-84FD-F641D8BE40CC}" type="presParOf" srcId="{B7F0B060-9CB7-7E41-B723-A4CFD981EC89}" destId="{C493CD63-1571-9E43-BF69-41F258302629}" srcOrd="9" destOrd="0" presId="urn:microsoft.com/office/officeart/2005/8/layout/process4"/>
    <dgm:cxn modelId="{89863CEF-C8EB-7D43-8007-03D23806405B}" type="presParOf" srcId="{B7F0B060-9CB7-7E41-B723-A4CFD981EC89}" destId="{97001315-234F-A54F-AC68-B6F97AD7D208}" srcOrd="10" destOrd="0" presId="urn:microsoft.com/office/officeart/2005/8/layout/process4"/>
    <dgm:cxn modelId="{38CA5FAA-EDF8-EB4B-8B93-B9CDF7CEA1E6}" type="presParOf" srcId="{97001315-234F-A54F-AC68-B6F97AD7D208}" destId="{6CF617F3-BDBA-D747-8539-E57CDB546D4C}" srcOrd="0" destOrd="0" presId="urn:microsoft.com/office/officeart/2005/8/layout/process4"/>
    <dgm:cxn modelId="{8F8D2338-EDFD-0649-8F0D-69DC82A9409B}" type="presParOf" srcId="{B7F0B060-9CB7-7E41-B723-A4CFD981EC89}" destId="{168654CF-17DC-EB42-A308-BCC6A9B24CEA}" srcOrd="11" destOrd="0" presId="urn:microsoft.com/office/officeart/2005/8/layout/process4"/>
    <dgm:cxn modelId="{FB9F563E-EDD1-D440-85BC-EA5632B3EBEB}" type="presParOf" srcId="{B7F0B060-9CB7-7E41-B723-A4CFD981EC89}" destId="{73505428-7FB4-9445-A8EC-9E53F8051833}" srcOrd="12" destOrd="0" presId="urn:microsoft.com/office/officeart/2005/8/layout/process4"/>
    <dgm:cxn modelId="{DA26EB7A-BF79-9C41-AC6E-703D6302318B}" type="presParOf" srcId="{73505428-7FB4-9445-A8EC-9E53F8051833}" destId="{8861396F-4F80-1949-97A7-CA9286FE350B}" srcOrd="0" destOrd="0" presId="urn:microsoft.com/office/officeart/2005/8/layout/process4"/>
    <dgm:cxn modelId="{CE98C143-3FCB-9A47-A2A2-43694B5AE799}" type="presParOf" srcId="{B7F0B060-9CB7-7E41-B723-A4CFD981EC89}" destId="{B7612272-CD93-E04E-AC1D-B68F207428B7}" srcOrd="13" destOrd="0" presId="urn:microsoft.com/office/officeart/2005/8/layout/process4"/>
    <dgm:cxn modelId="{EF2A208B-3D2C-E946-9373-DEDFFE252676}" type="presParOf" srcId="{B7F0B060-9CB7-7E41-B723-A4CFD981EC89}" destId="{86CB7E37-0270-FA45-8B24-A03586F19ACE}" srcOrd="14" destOrd="0" presId="urn:microsoft.com/office/officeart/2005/8/layout/process4"/>
    <dgm:cxn modelId="{F4D19003-FF0E-4D4C-915E-2A00032A471B}" type="presParOf" srcId="{86CB7E37-0270-FA45-8B24-A03586F19ACE}" destId="{8E8E96C2-4F36-1749-BDB3-46131329B4B5}" srcOrd="0" destOrd="0" presId="urn:microsoft.com/office/officeart/2005/8/layout/process4"/>
    <dgm:cxn modelId="{E6406DC7-02B8-6142-8238-77336AAD9864}" type="presParOf" srcId="{B7F0B060-9CB7-7E41-B723-A4CFD981EC89}" destId="{1447AF3E-E6DA-5D45-8B21-A21A1207AEB5}" srcOrd="15" destOrd="0" presId="urn:microsoft.com/office/officeart/2005/8/layout/process4"/>
    <dgm:cxn modelId="{6462335D-D69B-424F-BB4B-D3D72DA4A910}" type="presParOf" srcId="{B7F0B060-9CB7-7E41-B723-A4CFD981EC89}" destId="{56CB6B94-7E70-C043-ADBF-B3C931176F34}" srcOrd="16" destOrd="0" presId="urn:microsoft.com/office/officeart/2005/8/layout/process4"/>
    <dgm:cxn modelId="{BC92A98B-F1A0-6149-95E9-8FA78E0C4293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3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AE34CF29-4E41-BC4B-A6CB-0454E4A26090}" type="presOf" srcId="{6874B277-C05A-F04C-81F1-AFE82E7C694D}" destId="{B7F0B060-9CB7-7E41-B723-A4CFD981EC89}" srcOrd="0" destOrd="0" presId="urn:microsoft.com/office/officeart/2005/8/layout/process4"/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1A9C0982-0752-7545-BEAB-66D557CB8221}" type="presOf" srcId="{6B03903D-2083-194D-BF86-7D5912BBB1D7}" destId="{E469AF61-9493-3B46-82D0-8B07D495B049}" srcOrd="0" destOrd="0" presId="urn:microsoft.com/office/officeart/2005/8/layout/process4"/>
    <dgm:cxn modelId="{77BCF435-02BA-3F4F-B6A3-9AA657125231}" type="presParOf" srcId="{B7F0B060-9CB7-7E41-B723-A4CFD981EC89}" destId="{D8650F80-DA51-1045-90D9-0B85668D54A1}" srcOrd="0" destOrd="0" presId="urn:microsoft.com/office/officeart/2005/8/layout/process4"/>
    <dgm:cxn modelId="{7E72AD6D-267A-004D-97AB-4885BC18188B}" type="presParOf" srcId="{D8650F80-DA51-1045-90D9-0B85668D54A1}" destId="{E469AF61-9493-3B46-82D0-8B07D495B0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accent1"/>
        </a:solidFill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accent6"/>
        </a:solidFill>
        <a:effectLst>
          <a:glow rad="101600">
            <a:schemeClr val="accent6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4ECA7F23-01EA-D245-A75C-DC00D8B08DB5}" type="presOf" srcId="{7A703120-5E94-4E43-AFCE-8826D79E0752}" destId="{6CF617F3-BDBA-D747-8539-E57CDB546D4C}" srcOrd="0" destOrd="0" presId="urn:microsoft.com/office/officeart/2005/8/layout/process4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6F58515B-4B89-6E4B-AD07-DB9A0CA24405}" type="presOf" srcId="{6874B277-C05A-F04C-81F1-AFE82E7C694D}" destId="{B7F0B060-9CB7-7E41-B723-A4CFD981EC89}" srcOrd="0" destOrd="0" presId="urn:microsoft.com/office/officeart/2005/8/layout/process4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DA4C414A-B71B-AF48-B3FA-B8A645FA0490}" type="presOf" srcId="{7B490873-3F8C-6C47-BCCE-B410429C0291}" destId="{8861396F-4F80-1949-97A7-CA9286FE350B}" srcOrd="0" destOrd="0" presId="urn:microsoft.com/office/officeart/2005/8/layout/process4"/>
    <dgm:cxn modelId="{9AD7316B-3A80-B244-9346-DCA141546CBB}" type="presOf" srcId="{6B03903D-2083-194D-BF86-7D5912BBB1D7}" destId="{9BE3E724-A622-1F42-8344-499FE3CB1213}" srcOrd="0" destOrd="0" presId="urn:microsoft.com/office/officeart/2005/8/layout/process4"/>
    <dgm:cxn modelId="{884D5153-E035-8846-A7F9-EF264067D0BE}" type="presOf" srcId="{AAECF816-E805-754C-9D44-383350129CB4}" destId="{7B12BA32-5DB0-C047-A0D4-1650BF6FB212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B78027B6-D733-2041-95FE-9203440805CA}" type="presOf" srcId="{E6A2FABE-CA65-FF46-827D-F94953C1F6DD}" destId="{0F6727B6-DD01-E94D-A473-7A95C2277833}" srcOrd="0" destOrd="0" presId="urn:microsoft.com/office/officeart/2005/8/layout/process4"/>
    <dgm:cxn modelId="{40D0BAD4-FAB9-634D-8E34-2CD83AF55296}" type="presOf" srcId="{F7CF5AB1-071E-E84C-B329-5536FFDCB271}" destId="{7AE1C772-9DBB-6441-BE15-0E1D3D6FE59C}" srcOrd="0" destOrd="0" presId="urn:microsoft.com/office/officeart/2005/8/layout/process4"/>
    <dgm:cxn modelId="{AE470BD7-BA1C-E94E-8F51-D7203DF33FCB}" type="presOf" srcId="{3D3E9305-B39C-9E47-8B0E-704DE21276A2}" destId="{0BF3E98C-8570-8B42-AC81-4CC700DE9808}" srcOrd="0" destOrd="0" presId="urn:microsoft.com/office/officeart/2005/8/layout/process4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27A74FE9-C408-AA4E-8F97-203D3A636231}" type="presOf" srcId="{9EEDC6EE-0E75-AD42-9AD4-6A3E98423EF6}" destId="{9C8D402F-1368-C044-A738-2DA9F17F3CC6}" srcOrd="0" destOrd="0" presId="urn:microsoft.com/office/officeart/2005/8/layout/process4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83AA79F5-0323-0B4C-9C0C-45468910D403}" type="presOf" srcId="{0D15FB73-0BBB-714B-9BB0-C2B2726CD3E1}" destId="{8E8E96C2-4F36-1749-BDB3-46131329B4B5}" srcOrd="0" destOrd="0" presId="urn:microsoft.com/office/officeart/2005/8/layout/process4"/>
    <dgm:cxn modelId="{F83EF3F7-0AD7-6846-A377-A6EF7039CA29}" type="presParOf" srcId="{B7F0B060-9CB7-7E41-B723-A4CFD981EC89}" destId="{B0D0E4A9-CEEB-6746-9751-6C5AC61544C0}" srcOrd="0" destOrd="0" presId="urn:microsoft.com/office/officeart/2005/8/layout/process4"/>
    <dgm:cxn modelId="{021C71E9-1BCB-7640-B16E-06DF6E1E1489}" type="presParOf" srcId="{B0D0E4A9-CEEB-6746-9751-6C5AC61544C0}" destId="{9C8D402F-1368-C044-A738-2DA9F17F3CC6}" srcOrd="0" destOrd="0" presId="urn:microsoft.com/office/officeart/2005/8/layout/process4"/>
    <dgm:cxn modelId="{BEE9BDDF-3984-E54C-BF22-3FF66409A73C}" type="presParOf" srcId="{B7F0B060-9CB7-7E41-B723-A4CFD981EC89}" destId="{71A0E934-7612-6845-8F99-DAFB9FA1977C}" srcOrd="1" destOrd="0" presId="urn:microsoft.com/office/officeart/2005/8/layout/process4"/>
    <dgm:cxn modelId="{1BD55DC8-36B0-BF4C-8233-6AB9D75F48F5}" type="presParOf" srcId="{B7F0B060-9CB7-7E41-B723-A4CFD981EC89}" destId="{AEACEC9F-8E0C-314B-846C-60AB9667B250}" srcOrd="2" destOrd="0" presId="urn:microsoft.com/office/officeart/2005/8/layout/process4"/>
    <dgm:cxn modelId="{BEA0AE20-CD34-4141-AFFC-0469E7C2C6ED}" type="presParOf" srcId="{AEACEC9F-8E0C-314B-846C-60AB9667B250}" destId="{7B12BA32-5DB0-C047-A0D4-1650BF6FB212}" srcOrd="0" destOrd="0" presId="urn:microsoft.com/office/officeart/2005/8/layout/process4"/>
    <dgm:cxn modelId="{D16A3539-64D3-B443-BAAF-67425B796434}" type="presParOf" srcId="{B7F0B060-9CB7-7E41-B723-A4CFD981EC89}" destId="{8E0656CC-EAD5-064F-B087-AAD2461BB8B3}" srcOrd="3" destOrd="0" presId="urn:microsoft.com/office/officeart/2005/8/layout/process4"/>
    <dgm:cxn modelId="{63365305-BCDB-6340-97AC-5EC0172D9BA7}" type="presParOf" srcId="{B7F0B060-9CB7-7E41-B723-A4CFD981EC89}" destId="{8D394CE5-702C-124D-8669-24721F7FC071}" srcOrd="4" destOrd="0" presId="urn:microsoft.com/office/officeart/2005/8/layout/process4"/>
    <dgm:cxn modelId="{C63BCAD0-7CFC-2746-B46D-939D7CA6155A}" type="presParOf" srcId="{8D394CE5-702C-124D-8669-24721F7FC071}" destId="{0BF3E98C-8570-8B42-AC81-4CC700DE9808}" srcOrd="0" destOrd="0" presId="urn:microsoft.com/office/officeart/2005/8/layout/process4"/>
    <dgm:cxn modelId="{2773C855-9335-8E45-AE21-40182C67898C}" type="presParOf" srcId="{B7F0B060-9CB7-7E41-B723-A4CFD981EC89}" destId="{965CCB3D-734A-E140-9CC4-28A7D8FC2BB1}" srcOrd="5" destOrd="0" presId="urn:microsoft.com/office/officeart/2005/8/layout/process4"/>
    <dgm:cxn modelId="{70842360-0C94-9E4A-B6CB-92658F42638B}" type="presParOf" srcId="{B7F0B060-9CB7-7E41-B723-A4CFD981EC89}" destId="{06147846-209D-B742-B056-CDEABBF24055}" srcOrd="6" destOrd="0" presId="urn:microsoft.com/office/officeart/2005/8/layout/process4"/>
    <dgm:cxn modelId="{E8DAEFFC-4E96-EB44-84B7-46C829D3C8EA}" type="presParOf" srcId="{06147846-209D-B742-B056-CDEABBF24055}" destId="{7AE1C772-9DBB-6441-BE15-0E1D3D6FE59C}" srcOrd="0" destOrd="0" presId="urn:microsoft.com/office/officeart/2005/8/layout/process4"/>
    <dgm:cxn modelId="{09E288A5-2D23-D840-828B-E00DF989795F}" type="presParOf" srcId="{B7F0B060-9CB7-7E41-B723-A4CFD981EC89}" destId="{979A61D6-0C81-FE40-A5AE-EED2D9248FDA}" srcOrd="7" destOrd="0" presId="urn:microsoft.com/office/officeart/2005/8/layout/process4"/>
    <dgm:cxn modelId="{54AC2BDF-02AC-3A44-BD02-64F85F1E0F1F}" type="presParOf" srcId="{B7F0B060-9CB7-7E41-B723-A4CFD981EC89}" destId="{71F1C9E9-2347-E547-849F-4421607881AC}" srcOrd="8" destOrd="0" presId="urn:microsoft.com/office/officeart/2005/8/layout/process4"/>
    <dgm:cxn modelId="{7FF49BE7-DF86-4849-B98C-07B788D89AF2}" type="presParOf" srcId="{71F1C9E9-2347-E547-849F-4421607881AC}" destId="{9BE3E724-A622-1F42-8344-499FE3CB1213}" srcOrd="0" destOrd="0" presId="urn:microsoft.com/office/officeart/2005/8/layout/process4"/>
    <dgm:cxn modelId="{E623E16B-E753-2C40-8400-4A892E762CDA}" type="presParOf" srcId="{B7F0B060-9CB7-7E41-B723-A4CFD981EC89}" destId="{C493CD63-1571-9E43-BF69-41F258302629}" srcOrd="9" destOrd="0" presId="urn:microsoft.com/office/officeart/2005/8/layout/process4"/>
    <dgm:cxn modelId="{C49071B1-C42F-D84D-B4E8-AFAEF4491270}" type="presParOf" srcId="{B7F0B060-9CB7-7E41-B723-A4CFD981EC89}" destId="{97001315-234F-A54F-AC68-B6F97AD7D208}" srcOrd="10" destOrd="0" presId="urn:microsoft.com/office/officeart/2005/8/layout/process4"/>
    <dgm:cxn modelId="{17CBFBEC-6360-F342-BDF5-2909CDD22887}" type="presParOf" srcId="{97001315-234F-A54F-AC68-B6F97AD7D208}" destId="{6CF617F3-BDBA-D747-8539-E57CDB546D4C}" srcOrd="0" destOrd="0" presId="urn:microsoft.com/office/officeart/2005/8/layout/process4"/>
    <dgm:cxn modelId="{31C26D1E-DE08-584F-8D34-46BEF0C87CDA}" type="presParOf" srcId="{B7F0B060-9CB7-7E41-B723-A4CFD981EC89}" destId="{168654CF-17DC-EB42-A308-BCC6A9B24CEA}" srcOrd="11" destOrd="0" presId="urn:microsoft.com/office/officeart/2005/8/layout/process4"/>
    <dgm:cxn modelId="{DE6218B3-85D3-794A-9063-1D961105B7CE}" type="presParOf" srcId="{B7F0B060-9CB7-7E41-B723-A4CFD981EC89}" destId="{73505428-7FB4-9445-A8EC-9E53F8051833}" srcOrd="12" destOrd="0" presId="urn:microsoft.com/office/officeart/2005/8/layout/process4"/>
    <dgm:cxn modelId="{F3F4ADF9-37AA-4041-A7B6-5EE5DDAFC041}" type="presParOf" srcId="{73505428-7FB4-9445-A8EC-9E53F8051833}" destId="{8861396F-4F80-1949-97A7-CA9286FE350B}" srcOrd="0" destOrd="0" presId="urn:microsoft.com/office/officeart/2005/8/layout/process4"/>
    <dgm:cxn modelId="{A863F386-F65B-D140-A0D3-2B5A2B722261}" type="presParOf" srcId="{B7F0B060-9CB7-7E41-B723-A4CFD981EC89}" destId="{B7612272-CD93-E04E-AC1D-B68F207428B7}" srcOrd="13" destOrd="0" presId="urn:microsoft.com/office/officeart/2005/8/layout/process4"/>
    <dgm:cxn modelId="{893ED516-3547-624B-B321-8D70EB955224}" type="presParOf" srcId="{B7F0B060-9CB7-7E41-B723-A4CFD981EC89}" destId="{86CB7E37-0270-FA45-8B24-A03586F19ACE}" srcOrd="14" destOrd="0" presId="urn:microsoft.com/office/officeart/2005/8/layout/process4"/>
    <dgm:cxn modelId="{18AD3DA5-0C67-CE47-92C9-39EE59165B41}" type="presParOf" srcId="{86CB7E37-0270-FA45-8B24-A03586F19ACE}" destId="{8E8E96C2-4F36-1749-BDB3-46131329B4B5}" srcOrd="0" destOrd="0" presId="urn:microsoft.com/office/officeart/2005/8/layout/process4"/>
    <dgm:cxn modelId="{9A44C587-E657-3345-9FBA-47C641019EC6}" type="presParOf" srcId="{B7F0B060-9CB7-7E41-B723-A4CFD981EC89}" destId="{1447AF3E-E6DA-5D45-8B21-A21A1207AEB5}" srcOrd="15" destOrd="0" presId="urn:microsoft.com/office/officeart/2005/8/layout/process4"/>
    <dgm:cxn modelId="{403626D0-5F3A-6747-B0B0-AF3012DC0078}" type="presParOf" srcId="{B7F0B060-9CB7-7E41-B723-A4CFD981EC89}" destId="{56CB6B94-7E70-C043-ADBF-B3C931176F34}" srcOrd="16" destOrd="0" presId="urn:microsoft.com/office/officeart/2005/8/layout/process4"/>
    <dgm:cxn modelId="{62B9AD26-E209-EB45-BCA5-056AC460629C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5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1114C160-B950-2048-92C9-BF0EFF0E439F}" type="presOf" srcId="{6874B277-C05A-F04C-81F1-AFE82E7C694D}" destId="{B7F0B060-9CB7-7E41-B723-A4CFD981EC89}" srcOrd="0" destOrd="0" presId="urn:microsoft.com/office/officeart/2005/8/layout/process4"/>
    <dgm:cxn modelId="{63EB7ED9-E1FC-FE4A-8644-F61B086E7B32}" type="presOf" srcId="{6B03903D-2083-194D-BF86-7D5912BBB1D7}" destId="{E469AF61-9493-3B46-82D0-8B07D495B049}" srcOrd="0" destOrd="0" presId="urn:microsoft.com/office/officeart/2005/8/layout/process4"/>
    <dgm:cxn modelId="{B6EE7A6D-BE60-1441-A5A4-9917C73132A6}" type="presParOf" srcId="{B7F0B060-9CB7-7E41-B723-A4CFD981EC89}" destId="{D8650F80-DA51-1045-90D9-0B85668D54A1}" srcOrd="0" destOrd="0" presId="urn:microsoft.com/office/officeart/2005/8/layout/process4"/>
    <dgm:cxn modelId="{01E42C30-FFF8-B44B-9EBC-A11F2F6D47B2}" type="presParOf" srcId="{D8650F80-DA51-1045-90D9-0B85668D54A1}" destId="{E469AF61-9493-3B46-82D0-8B07D495B04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E6A2FABE-CA65-FF46-827D-F94953C1F6DD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07390"/>
            </a:rPr>
            <a:t>C program: </a:t>
          </a:r>
          <a:r>
            <a:rPr lang="en-US" b="1" dirty="0" err="1">
              <a:latin typeface="Courier New"/>
              <a:cs typeface="Courier New"/>
            </a:rPr>
            <a:t>foo.c</a:t>
          </a:r>
          <a:endParaRPr lang="en-US" b="1" dirty="0">
            <a:latin typeface="Courier New"/>
            <a:cs typeface="Courier New"/>
          </a:endParaRPr>
        </a:p>
      </dgm:t>
    </dgm:pt>
    <dgm:pt modelId="{2413BF35-2EF3-9047-AA3F-BE5902002ED6}" type="parTrans" cxnId="{2A28F731-37DF-AD41-905B-B8DB1D245778}">
      <dgm:prSet/>
      <dgm:spPr/>
      <dgm:t>
        <a:bodyPr/>
        <a:lstStyle/>
        <a:p>
          <a:endParaRPr lang="en-US"/>
        </a:p>
      </dgm:t>
    </dgm:pt>
    <dgm:pt modelId="{882EB0D7-7DF2-6140-B95A-892D51B1544B}" type="sibTrans" cxnId="{2A28F731-37DF-AD41-905B-B8DB1D245778}">
      <dgm:prSet/>
      <dgm:spPr/>
      <dgm:t>
        <a:bodyPr/>
        <a:lstStyle/>
        <a:p>
          <a:endParaRPr lang="en-US"/>
        </a:p>
      </dgm:t>
    </dgm:pt>
    <dgm:pt modelId="{0D15FB73-0BBB-714B-9BB0-C2B2726CD3E1}">
      <dgm:prSet phldrT="[Text]"/>
      <dgm:spPr/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Compiler</a:t>
          </a:r>
        </a:p>
      </dgm:t>
    </dgm:pt>
    <dgm:pt modelId="{E7CB6CB2-8AB0-0145-A0AB-6D20EAD10602}" type="parTrans" cxnId="{697F501B-DB98-3743-9895-212971610050}">
      <dgm:prSet/>
      <dgm:spPr/>
      <dgm:t>
        <a:bodyPr/>
        <a:lstStyle/>
        <a:p>
          <a:endParaRPr lang="en-US"/>
        </a:p>
      </dgm:t>
    </dgm:pt>
    <dgm:pt modelId="{2C5CF12D-E515-574D-BAB8-DA757FC1B314}" type="sibTrans" cxnId="{697F501B-DB98-3743-9895-212971610050}">
      <dgm:prSet/>
      <dgm:spPr/>
      <dgm:t>
        <a:bodyPr/>
        <a:lstStyle/>
        <a:p>
          <a:endParaRPr lang="en-US"/>
        </a:p>
      </dgm:t>
    </dgm:pt>
    <dgm:pt modelId="{3D3E9305-B39C-9E47-8B0E-704DE21276A2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Executable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</a:t>
          </a:r>
          <a:r>
            <a:rPr lang="en-US" dirty="0" err="1">
              <a:latin typeface="18 VAG Rounded Bold   07390"/>
              <a:cs typeface="18 vag rounded bold"/>
            </a:rPr>
            <a:t>pgm</a:t>
          </a:r>
          <a:r>
            <a:rPr lang="en-US" dirty="0">
              <a:latin typeface="18 VAG Rounded Bold   07390"/>
              <a:cs typeface="18 vag rounded bold"/>
            </a:rPr>
            <a:t>): </a:t>
          </a:r>
          <a:r>
            <a:rPr lang="en-US" b="1" dirty="0" err="1">
              <a:latin typeface="Courier New"/>
              <a:cs typeface="Courier New"/>
            </a:rPr>
            <a:t>a.out</a:t>
          </a:r>
          <a:endParaRPr lang="en-US" b="1" dirty="0">
            <a:latin typeface="Courier New"/>
            <a:cs typeface="Courier New"/>
          </a:endParaRPr>
        </a:p>
      </dgm:t>
    </dgm:pt>
    <dgm:pt modelId="{A9B374A5-7135-8946-82F1-B740DB02A802}" type="parTrans" cxnId="{FE2F71F4-E073-B046-892B-5C2C7910F623}">
      <dgm:prSet/>
      <dgm:spPr/>
      <dgm:t>
        <a:bodyPr/>
        <a:lstStyle/>
        <a:p>
          <a:endParaRPr lang="en-US"/>
        </a:p>
      </dgm:t>
    </dgm:pt>
    <dgm:pt modelId="{014EA806-C7AA-534D-B230-34AA4BA39074}" type="sibTrans" cxnId="{FE2F71F4-E073-B046-892B-5C2C7910F623}">
      <dgm:prSet/>
      <dgm:spPr/>
      <dgm:t>
        <a:bodyPr/>
        <a:lstStyle/>
        <a:p>
          <a:endParaRPr lang="en-US"/>
        </a:p>
      </dgm:t>
    </dgm:pt>
    <dgm:pt modelId="{9EEDC6EE-0E75-AD42-9AD4-6A3E98423EF6}">
      <dgm:prSet phldrT="[Text]"/>
      <dgm:spPr>
        <a:solidFill>
          <a:schemeClr val="bg1">
            <a:lumMod val="85000"/>
            <a:lumOff val="15000"/>
          </a:schemeClr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Memory</a:t>
          </a:r>
        </a:p>
      </dgm:t>
    </dgm:pt>
    <dgm:pt modelId="{B18F3A01-B443-5F43-AE30-C485E3C7DEFD}" type="parTrans" cxnId="{EEE5705F-A4DA-924C-9E1E-0F6636096851}">
      <dgm:prSet/>
      <dgm:spPr/>
      <dgm:t>
        <a:bodyPr/>
        <a:lstStyle/>
        <a:p>
          <a:endParaRPr lang="en-US"/>
        </a:p>
      </dgm:t>
    </dgm:pt>
    <dgm:pt modelId="{CF272826-2EE2-284F-82CE-80D2F54D06A1}" type="sibTrans" cxnId="{EEE5705F-A4DA-924C-9E1E-0F6636096851}">
      <dgm:prSet/>
      <dgm:spPr/>
      <dgm:t>
        <a:bodyPr/>
        <a:lstStyle/>
        <a:p>
          <a:endParaRPr lang="en-US"/>
        </a:p>
      </dgm:t>
    </dgm:pt>
    <dgm:pt modelId="{7B490873-3F8C-6C47-BCCE-B410429C0291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Assembly program: </a:t>
          </a:r>
          <a:r>
            <a:rPr lang="en-US" b="1" dirty="0" err="1">
              <a:latin typeface="Courier New"/>
              <a:cs typeface="Courier New"/>
            </a:rPr>
            <a:t>foo.s</a:t>
          </a:r>
          <a:endParaRPr lang="en-US" b="1" dirty="0">
            <a:latin typeface="Courier New"/>
            <a:cs typeface="Courier New"/>
          </a:endParaRPr>
        </a:p>
      </dgm:t>
    </dgm:pt>
    <dgm:pt modelId="{A6001A36-4E94-404D-BE9C-3F83BAB95158}" type="parTrans" cxnId="{00C63BDD-6812-B541-83A0-C524778A2A33}">
      <dgm:prSet/>
      <dgm:spPr/>
      <dgm:t>
        <a:bodyPr/>
        <a:lstStyle/>
        <a:p>
          <a:endParaRPr lang="en-US"/>
        </a:p>
      </dgm:t>
    </dgm:pt>
    <dgm:pt modelId="{A2C4A343-66AA-C241-855D-24C153D727C0}" type="sibTrans" cxnId="{00C63BDD-6812-B541-83A0-C524778A2A33}">
      <dgm:prSet/>
      <dgm:spPr/>
      <dgm:t>
        <a:bodyPr/>
        <a:lstStyle/>
        <a:p>
          <a:endParaRPr lang="en-US"/>
        </a:p>
      </dgm:t>
    </dgm:pt>
    <dgm:pt modelId="{7A703120-5E94-4E43-AFCE-8826D79E0752}">
      <dgm:prSet phldrT="[Text]"/>
      <dgm:spPr>
        <a:solidFill>
          <a:schemeClr val="accent1"/>
        </a:solidFill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Assembler</a:t>
          </a:r>
        </a:p>
      </dgm:t>
    </dgm:pt>
    <dgm:pt modelId="{0040CADA-ECD6-1242-9279-F53B42892525}" type="parTrans" cxnId="{D43D05D8-A8AF-9547-9E59-27C21CF6D3E8}">
      <dgm:prSet/>
      <dgm:spPr/>
      <dgm:t>
        <a:bodyPr/>
        <a:lstStyle/>
        <a:p>
          <a:endParaRPr lang="en-US"/>
        </a:p>
      </dgm:t>
    </dgm:pt>
    <dgm:pt modelId="{F4637A65-98E0-094D-B4FC-616888A7C479}" type="sibTrans" cxnId="{D43D05D8-A8AF-9547-9E59-27C21CF6D3E8}">
      <dgm:prSet/>
      <dgm:spPr/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2"/>
        </a:solidFill>
        <a:effectLst/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Object (mach </a:t>
          </a:r>
          <a:r>
            <a:rPr lang="en-US" dirty="0" err="1">
              <a:latin typeface="18 VAG Rounded Bold   07390"/>
              <a:cs typeface="18 vag rounded bold"/>
            </a:rPr>
            <a:t>lang</a:t>
          </a:r>
          <a:r>
            <a:rPr lang="en-US" dirty="0">
              <a:latin typeface="18 VAG Rounded Bold   07390"/>
              <a:cs typeface="18 vag rounded bold"/>
            </a:rPr>
            <a:t> module): </a:t>
          </a:r>
          <a:r>
            <a:rPr lang="en-US" b="1" dirty="0" err="1">
              <a:latin typeface="Courier New"/>
              <a:cs typeface="Courier New"/>
            </a:rPr>
            <a:t>foo.o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F7CF5AB1-071E-E84C-B329-5536FFDCB271}">
      <dgm:prSet phldrT="[Text]"/>
      <dgm:spPr>
        <a:solidFill>
          <a:schemeClr val="bg1">
            <a:lumMod val="85000"/>
            <a:lumOff val="15000"/>
          </a:schemeClr>
        </a:solidFill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Linker</a:t>
          </a:r>
        </a:p>
      </dgm:t>
    </dgm:pt>
    <dgm:pt modelId="{36F80118-D772-0B4D-A376-7A5C21BB1E28}" type="parTrans" cxnId="{8029E182-EB9C-EA4D-95FA-41926A8ADE8C}">
      <dgm:prSet/>
      <dgm:spPr/>
      <dgm:t>
        <a:bodyPr/>
        <a:lstStyle/>
        <a:p>
          <a:endParaRPr lang="en-US"/>
        </a:p>
      </dgm:t>
    </dgm:pt>
    <dgm:pt modelId="{F0E78D73-4682-9E4A-A3C1-F2253996F6DD}" type="sibTrans" cxnId="{8029E182-EB9C-EA4D-95FA-41926A8ADE8C}">
      <dgm:prSet/>
      <dgm:spPr/>
      <dgm:t>
        <a:bodyPr/>
        <a:lstStyle/>
        <a:p>
          <a:endParaRPr lang="en-US"/>
        </a:p>
      </dgm:t>
    </dgm:pt>
    <dgm:pt modelId="{AAECF816-E805-754C-9D44-383350129CB4}">
      <dgm:prSet phldrT="[Text]"/>
      <dgm:spPr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</dgm:spPr>
      <dgm:t>
        <a:bodyPr/>
        <a:lstStyle/>
        <a:p>
          <a:r>
            <a:rPr lang="en-US" dirty="0">
              <a:latin typeface="18 VAG Rounded Bold   07390"/>
              <a:cs typeface="18 vag rounded bold"/>
            </a:rPr>
            <a:t>Loader</a:t>
          </a:r>
        </a:p>
      </dgm:t>
    </dgm:pt>
    <dgm:pt modelId="{2B05313B-C6F0-4142-892D-F95E9FF44698}" type="parTrans" cxnId="{A37394B4-6A17-0D44-9B34-3A3A9B85B251}">
      <dgm:prSet/>
      <dgm:spPr/>
      <dgm:t>
        <a:bodyPr/>
        <a:lstStyle/>
        <a:p>
          <a:endParaRPr lang="en-US"/>
        </a:p>
      </dgm:t>
    </dgm:pt>
    <dgm:pt modelId="{462D0BCD-7AB9-3F41-8CD3-36E39FF6E7C2}" type="sibTrans" cxnId="{A37394B4-6A17-0D44-9B34-3A3A9B85B251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B0D0E4A9-CEEB-6746-9751-6C5AC61544C0}" type="pres">
      <dgm:prSet presAssocID="{9EEDC6EE-0E75-AD42-9AD4-6A3E98423EF6}" presName="boxAndChildren" presStyleCnt="0"/>
      <dgm:spPr/>
    </dgm:pt>
    <dgm:pt modelId="{9C8D402F-1368-C044-A738-2DA9F17F3CC6}" type="pres">
      <dgm:prSet presAssocID="{9EEDC6EE-0E75-AD42-9AD4-6A3E98423EF6}" presName="parentTextBox" presStyleLbl="node1" presStyleIdx="0" presStyleCnt="9"/>
      <dgm:spPr/>
    </dgm:pt>
    <dgm:pt modelId="{71A0E934-7612-6845-8F99-DAFB9FA1977C}" type="pres">
      <dgm:prSet presAssocID="{462D0BCD-7AB9-3F41-8CD3-36E39FF6E7C2}" presName="sp" presStyleCnt="0"/>
      <dgm:spPr/>
    </dgm:pt>
    <dgm:pt modelId="{AEACEC9F-8E0C-314B-846C-60AB9667B250}" type="pres">
      <dgm:prSet presAssocID="{AAECF816-E805-754C-9D44-383350129CB4}" presName="arrowAndChildren" presStyleCnt="0"/>
      <dgm:spPr/>
    </dgm:pt>
    <dgm:pt modelId="{7B12BA32-5DB0-C047-A0D4-1650BF6FB212}" type="pres">
      <dgm:prSet presAssocID="{AAECF816-E805-754C-9D44-383350129CB4}" presName="parentTextArrow" presStyleLbl="node1" presStyleIdx="1" presStyleCnt="9"/>
      <dgm:spPr/>
    </dgm:pt>
    <dgm:pt modelId="{8E0656CC-EAD5-064F-B087-AAD2461BB8B3}" type="pres">
      <dgm:prSet presAssocID="{014EA806-C7AA-534D-B230-34AA4BA39074}" presName="sp" presStyleCnt="0"/>
      <dgm:spPr/>
    </dgm:pt>
    <dgm:pt modelId="{8D394CE5-702C-124D-8669-24721F7FC071}" type="pres">
      <dgm:prSet presAssocID="{3D3E9305-B39C-9E47-8B0E-704DE21276A2}" presName="arrowAndChildren" presStyleCnt="0"/>
      <dgm:spPr/>
    </dgm:pt>
    <dgm:pt modelId="{0BF3E98C-8570-8B42-AC81-4CC700DE9808}" type="pres">
      <dgm:prSet presAssocID="{3D3E9305-B39C-9E47-8B0E-704DE21276A2}" presName="parentTextArrow" presStyleLbl="node1" presStyleIdx="2" presStyleCnt="9"/>
      <dgm:spPr/>
    </dgm:pt>
    <dgm:pt modelId="{965CCB3D-734A-E140-9CC4-28A7D8FC2BB1}" type="pres">
      <dgm:prSet presAssocID="{F0E78D73-4682-9E4A-A3C1-F2253996F6DD}" presName="sp" presStyleCnt="0"/>
      <dgm:spPr/>
    </dgm:pt>
    <dgm:pt modelId="{06147846-209D-B742-B056-CDEABBF24055}" type="pres">
      <dgm:prSet presAssocID="{F7CF5AB1-071E-E84C-B329-5536FFDCB271}" presName="arrowAndChildren" presStyleCnt="0"/>
      <dgm:spPr/>
    </dgm:pt>
    <dgm:pt modelId="{7AE1C772-9DBB-6441-BE15-0E1D3D6FE59C}" type="pres">
      <dgm:prSet presAssocID="{F7CF5AB1-071E-E84C-B329-5536FFDCB271}" presName="parentTextArrow" presStyleLbl="node1" presStyleIdx="3" presStyleCnt="9"/>
      <dgm:spPr/>
    </dgm:pt>
    <dgm:pt modelId="{979A61D6-0C81-FE40-A5AE-EED2D9248FDA}" type="pres">
      <dgm:prSet presAssocID="{5D376323-504A-C340-8959-D874555C3DC1}" presName="sp" presStyleCnt="0"/>
      <dgm:spPr/>
    </dgm:pt>
    <dgm:pt modelId="{71F1C9E9-2347-E547-849F-4421607881AC}" type="pres">
      <dgm:prSet presAssocID="{6B03903D-2083-194D-BF86-7D5912BBB1D7}" presName="arrowAndChildren" presStyleCnt="0"/>
      <dgm:spPr/>
    </dgm:pt>
    <dgm:pt modelId="{9BE3E724-A622-1F42-8344-499FE3CB1213}" type="pres">
      <dgm:prSet presAssocID="{6B03903D-2083-194D-BF86-7D5912BBB1D7}" presName="parentTextArrow" presStyleLbl="node1" presStyleIdx="4" presStyleCnt="9"/>
      <dgm:spPr/>
    </dgm:pt>
    <dgm:pt modelId="{C493CD63-1571-9E43-BF69-41F258302629}" type="pres">
      <dgm:prSet presAssocID="{F4637A65-98E0-094D-B4FC-616888A7C479}" presName="sp" presStyleCnt="0"/>
      <dgm:spPr/>
    </dgm:pt>
    <dgm:pt modelId="{97001315-234F-A54F-AC68-B6F97AD7D208}" type="pres">
      <dgm:prSet presAssocID="{7A703120-5E94-4E43-AFCE-8826D79E0752}" presName="arrowAndChildren" presStyleCnt="0"/>
      <dgm:spPr/>
    </dgm:pt>
    <dgm:pt modelId="{6CF617F3-BDBA-D747-8539-E57CDB546D4C}" type="pres">
      <dgm:prSet presAssocID="{7A703120-5E94-4E43-AFCE-8826D79E0752}" presName="parentTextArrow" presStyleLbl="node1" presStyleIdx="5" presStyleCnt="9"/>
      <dgm:spPr/>
    </dgm:pt>
    <dgm:pt modelId="{168654CF-17DC-EB42-A308-BCC6A9B24CEA}" type="pres">
      <dgm:prSet presAssocID="{A2C4A343-66AA-C241-855D-24C153D727C0}" presName="sp" presStyleCnt="0"/>
      <dgm:spPr/>
    </dgm:pt>
    <dgm:pt modelId="{73505428-7FB4-9445-A8EC-9E53F8051833}" type="pres">
      <dgm:prSet presAssocID="{7B490873-3F8C-6C47-BCCE-B410429C0291}" presName="arrowAndChildren" presStyleCnt="0"/>
      <dgm:spPr/>
    </dgm:pt>
    <dgm:pt modelId="{8861396F-4F80-1949-97A7-CA9286FE350B}" type="pres">
      <dgm:prSet presAssocID="{7B490873-3F8C-6C47-BCCE-B410429C0291}" presName="parentTextArrow" presStyleLbl="node1" presStyleIdx="6" presStyleCnt="9"/>
      <dgm:spPr/>
    </dgm:pt>
    <dgm:pt modelId="{B7612272-CD93-E04E-AC1D-B68F207428B7}" type="pres">
      <dgm:prSet presAssocID="{2C5CF12D-E515-574D-BAB8-DA757FC1B314}" presName="sp" presStyleCnt="0"/>
      <dgm:spPr/>
    </dgm:pt>
    <dgm:pt modelId="{86CB7E37-0270-FA45-8B24-A03586F19ACE}" type="pres">
      <dgm:prSet presAssocID="{0D15FB73-0BBB-714B-9BB0-C2B2726CD3E1}" presName="arrowAndChildren" presStyleCnt="0"/>
      <dgm:spPr/>
    </dgm:pt>
    <dgm:pt modelId="{8E8E96C2-4F36-1749-BDB3-46131329B4B5}" type="pres">
      <dgm:prSet presAssocID="{0D15FB73-0BBB-714B-9BB0-C2B2726CD3E1}" presName="parentTextArrow" presStyleLbl="node1" presStyleIdx="7" presStyleCnt="9"/>
      <dgm:spPr/>
    </dgm:pt>
    <dgm:pt modelId="{1447AF3E-E6DA-5D45-8B21-A21A1207AEB5}" type="pres">
      <dgm:prSet presAssocID="{882EB0D7-7DF2-6140-B95A-892D51B1544B}" presName="sp" presStyleCnt="0"/>
      <dgm:spPr/>
    </dgm:pt>
    <dgm:pt modelId="{56CB6B94-7E70-C043-ADBF-B3C931176F34}" type="pres">
      <dgm:prSet presAssocID="{E6A2FABE-CA65-FF46-827D-F94953C1F6DD}" presName="arrowAndChildren" presStyleCnt="0"/>
      <dgm:spPr/>
    </dgm:pt>
    <dgm:pt modelId="{0F6727B6-DD01-E94D-A473-7A95C2277833}" type="pres">
      <dgm:prSet presAssocID="{E6A2FABE-CA65-FF46-827D-F94953C1F6DD}" presName="parentTextArrow" presStyleLbl="node1" presStyleIdx="8" presStyleCnt="9"/>
      <dgm:spPr/>
    </dgm:pt>
  </dgm:ptLst>
  <dgm:cxnLst>
    <dgm:cxn modelId="{FCEFE505-2E3C-3F48-B9D0-0898415B393C}" type="presOf" srcId="{0D15FB73-0BBB-714B-9BB0-C2B2726CD3E1}" destId="{8E8E96C2-4F36-1749-BDB3-46131329B4B5}" srcOrd="0" destOrd="0" presId="urn:microsoft.com/office/officeart/2005/8/layout/process4"/>
    <dgm:cxn modelId="{5F8ED70D-C91F-5D42-BC1D-C3FBC2C53693}" type="presOf" srcId="{F7CF5AB1-071E-E84C-B329-5536FFDCB271}" destId="{7AE1C772-9DBB-6441-BE15-0E1D3D6FE59C}" srcOrd="0" destOrd="0" presId="urn:microsoft.com/office/officeart/2005/8/layout/process4"/>
    <dgm:cxn modelId="{50B9C510-C71F-7A42-838A-D75E6B88902E}" type="presOf" srcId="{9EEDC6EE-0E75-AD42-9AD4-6A3E98423EF6}" destId="{9C8D402F-1368-C044-A738-2DA9F17F3CC6}" srcOrd="0" destOrd="0" presId="urn:microsoft.com/office/officeart/2005/8/layout/process4"/>
    <dgm:cxn modelId="{697F501B-DB98-3743-9895-212971610050}" srcId="{6874B277-C05A-F04C-81F1-AFE82E7C694D}" destId="{0D15FB73-0BBB-714B-9BB0-C2B2726CD3E1}" srcOrd="1" destOrd="0" parTransId="{E7CB6CB2-8AB0-0145-A0AB-6D20EAD10602}" sibTransId="{2C5CF12D-E515-574D-BAB8-DA757FC1B314}"/>
    <dgm:cxn modelId="{2A28F731-37DF-AD41-905B-B8DB1D245778}" srcId="{6874B277-C05A-F04C-81F1-AFE82E7C694D}" destId="{E6A2FABE-CA65-FF46-827D-F94953C1F6DD}" srcOrd="0" destOrd="0" parTransId="{2413BF35-2EF3-9047-AA3F-BE5902002ED6}" sibTransId="{882EB0D7-7DF2-6140-B95A-892D51B1544B}"/>
    <dgm:cxn modelId="{B2A3743D-B9F8-1443-930E-966802B9FBC2}" type="presOf" srcId="{E6A2FABE-CA65-FF46-827D-F94953C1F6DD}" destId="{0F6727B6-DD01-E94D-A473-7A95C2277833}" srcOrd="0" destOrd="0" presId="urn:microsoft.com/office/officeart/2005/8/layout/process4"/>
    <dgm:cxn modelId="{55CBBF3D-C657-A549-98E8-E82AFB6E9BEF}" srcId="{6874B277-C05A-F04C-81F1-AFE82E7C694D}" destId="{6B03903D-2083-194D-BF86-7D5912BBB1D7}" srcOrd="4" destOrd="0" parTransId="{85E6419A-A412-6D45-A2EC-AC1C412B286A}" sibTransId="{5D376323-504A-C340-8959-D874555C3DC1}"/>
    <dgm:cxn modelId="{EEE5705F-A4DA-924C-9E1E-0F6636096851}" srcId="{6874B277-C05A-F04C-81F1-AFE82E7C694D}" destId="{9EEDC6EE-0E75-AD42-9AD4-6A3E98423EF6}" srcOrd="8" destOrd="0" parTransId="{B18F3A01-B443-5F43-AE30-C485E3C7DEFD}" sibTransId="{CF272826-2EE2-284F-82CE-80D2F54D06A1}"/>
    <dgm:cxn modelId="{C659E160-60C5-F044-AD2B-59EAEEB92175}" type="presOf" srcId="{6B03903D-2083-194D-BF86-7D5912BBB1D7}" destId="{9BE3E724-A622-1F42-8344-499FE3CB1213}" srcOrd="0" destOrd="0" presId="urn:microsoft.com/office/officeart/2005/8/layout/process4"/>
    <dgm:cxn modelId="{9E851E4F-6BC2-E945-B161-071F908EA4C1}" type="presOf" srcId="{AAECF816-E805-754C-9D44-383350129CB4}" destId="{7B12BA32-5DB0-C047-A0D4-1650BF6FB212}" srcOrd="0" destOrd="0" presId="urn:microsoft.com/office/officeart/2005/8/layout/process4"/>
    <dgm:cxn modelId="{8029E182-EB9C-EA4D-95FA-41926A8ADE8C}" srcId="{6874B277-C05A-F04C-81F1-AFE82E7C694D}" destId="{F7CF5AB1-071E-E84C-B329-5536FFDCB271}" srcOrd="5" destOrd="0" parTransId="{36F80118-D772-0B4D-A376-7A5C21BB1E28}" sibTransId="{F0E78D73-4682-9E4A-A3C1-F2253996F6DD}"/>
    <dgm:cxn modelId="{C570098A-104D-DB42-AEC3-9FB5D6548AC4}" type="presOf" srcId="{6874B277-C05A-F04C-81F1-AFE82E7C694D}" destId="{B7F0B060-9CB7-7E41-B723-A4CFD981EC89}" srcOrd="0" destOrd="0" presId="urn:microsoft.com/office/officeart/2005/8/layout/process4"/>
    <dgm:cxn modelId="{7898F49F-DD57-5B4A-A9D9-ADF49E4885BF}" type="presOf" srcId="{3D3E9305-B39C-9E47-8B0E-704DE21276A2}" destId="{0BF3E98C-8570-8B42-AC81-4CC700DE9808}" srcOrd="0" destOrd="0" presId="urn:microsoft.com/office/officeart/2005/8/layout/process4"/>
    <dgm:cxn modelId="{708165AB-858F-6F4A-909E-662487BF6A42}" type="presOf" srcId="{7A703120-5E94-4E43-AFCE-8826D79E0752}" destId="{6CF617F3-BDBA-D747-8539-E57CDB546D4C}" srcOrd="0" destOrd="0" presId="urn:microsoft.com/office/officeart/2005/8/layout/process4"/>
    <dgm:cxn modelId="{A37394B4-6A17-0D44-9B34-3A3A9B85B251}" srcId="{6874B277-C05A-F04C-81F1-AFE82E7C694D}" destId="{AAECF816-E805-754C-9D44-383350129CB4}" srcOrd="7" destOrd="0" parTransId="{2B05313B-C6F0-4142-892D-F95E9FF44698}" sibTransId="{462D0BCD-7AB9-3F41-8CD3-36E39FF6E7C2}"/>
    <dgm:cxn modelId="{D43D05D8-A8AF-9547-9E59-27C21CF6D3E8}" srcId="{6874B277-C05A-F04C-81F1-AFE82E7C694D}" destId="{7A703120-5E94-4E43-AFCE-8826D79E0752}" srcOrd="3" destOrd="0" parTransId="{0040CADA-ECD6-1242-9279-F53B42892525}" sibTransId="{F4637A65-98E0-094D-B4FC-616888A7C479}"/>
    <dgm:cxn modelId="{EF6135D9-81A1-744F-B80D-04280D15E7FF}" type="presOf" srcId="{7B490873-3F8C-6C47-BCCE-B410429C0291}" destId="{8861396F-4F80-1949-97A7-CA9286FE350B}" srcOrd="0" destOrd="0" presId="urn:microsoft.com/office/officeart/2005/8/layout/process4"/>
    <dgm:cxn modelId="{00C63BDD-6812-B541-83A0-C524778A2A33}" srcId="{6874B277-C05A-F04C-81F1-AFE82E7C694D}" destId="{7B490873-3F8C-6C47-BCCE-B410429C0291}" srcOrd="2" destOrd="0" parTransId="{A6001A36-4E94-404D-BE9C-3F83BAB95158}" sibTransId="{A2C4A343-66AA-C241-855D-24C153D727C0}"/>
    <dgm:cxn modelId="{FE2F71F4-E073-B046-892B-5C2C7910F623}" srcId="{6874B277-C05A-F04C-81F1-AFE82E7C694D}" destId="{3D3E9305-B39C-9E47-8B0E-704DE21276A2}" srcOrd="6" destOrd="0" parTransId="{A9B374A5-7135-8946-82F1-B740DB02A802}" sibTransId="{014EA806-C7AA-534D-B230-34AA4BA39074}"/>
    <dgm:cxn modelId="{A3840282-A25A-AC42-BE6D-308A12CA11AB}" type="presParOf" srcId="{B7F0B060-9CB7-7E41-B723-A4CFD981EC89}" destId="{B0D0E4A9-CEEB-6746-9751-6C5AC61544C0}" srcOrd="0" destOrd="0" presId="urn:microsoft.com/office/officeart/2005/8/layout/process4"/>
    <dgm:cxn modelId="{3EBFD66B-67C7-BD45-AB80-48E406028A51}" type="presParOf" srcId="{B0D0E4A9-CEEB-6746-9751-6C5AC61544C0}" destId="{9C8D402F-1368-C044-A738-2DA9F17F3CC6}" srcOrd="0" destOrd="0" presId="urn:microsoft.com/office/officeart/2005/8/layout/process4"/>
    <dgm:cxn modelId="{BFA974ED-2998-F644-AD19-7BF10C71FEA2}" type="presParOf" srcId="{B7F0B060-9CB7-7E41-B723-A4CFD981EC89}" destId="{71A0E934-7612-6845-8F99-DAFB9FA1977C}" srcOrd="1" destOrd="0" presId="urn:microsoft.com/office/officeart/2005/8/layout/process4"/>
    <dgm:cxn modelId="{4D434C4D-B1D0-504F-A65E-56360C3ECF09}" type="presParOf" srcId="{B7F0B060-9CB7-7E41-B723-A4CFD981EC89}" destId="{AEACEC9F-8E0C-314B-846C-60AB9667B250}" srcOrd="2" destOrd="0" presId="urn:microsoft.com/office/officeart/2005/8/layout/process4"/>
    <dgm:cxn modelId="{F0DBFEB9-DC99-8A4E-B3BF-38F38FBBFE35}" type="presParOf" srcId="{AEACEC9F-8E0C-314B-846C-60AB9667B250}" destId="{7B12BA32-5DB0-C047-A0D4-1650BF6FB212}" srcOrd="0" destOrd="0" presId="urn:microsoft.com/office/officeart/2005/8/layout/process4"/>
    <dgm:cxn modelId="{ECDDC66A-6485-1D44-A9B3-767321FC4CCD}" type="presParOf" srcId="{B7F0B060-9CB7-7E41-B723-A4CFD981EC89}" destId="{8E0656CC-EAD5-064F-B087-AAD2461BB8B3}" srcOrd="3" destOrd="0" presId="urn:microsoft.com/office/officeart/2005/8/layout/process4"/>
    <dgm:cxn modelId="{53393619-1322-814B-948E-C18832DB4204}" type="presParOf" srcId="{B7F0B060-9CB7-7E41-B723-A4CFD981EC89}" destId="{8D394CE5-702C-124D-8669-24721F7FC071}" srcOrd="4" destOrd="0" presId="urn:microsoft.com/office/officeart/2005/8/layout/process4"/>
    <dgm:cxn modelId="{0ECE1C00-FB3E-8547-A0EA-C3DBD89F3FFD}" type="presParOf" srcId="{8D394CE5-702C-124D-8669-24721F7FC071}" destId="{0BF3E98C-8570-8B42-AC81-4CC700DE9808}" srcOrd="0" destOrd="0" presId="urn:microsoft.com/office/officeart/2005/8/layout/process4"/>
    <dgm:cxn modelId="{7B4FC8C6-4B70-A44C-B989-642ADA502FF7}" type="presParOf" srcId="{B7F0B060-9CB7-7E41-B723-A4CFD981EC89}" destId="{965CCB3D-734A-E140-9CC4-28A7D8FC2BB1}" srcOrd="5" destOrd="0" presId="urn:microsoft.com/office/officeart/2005/8/layout/process4"/>
    <dgm:cxn modelId="{BE8C8EE0-51F1-434C-AD57-13A8EC2DFA0D}" type="presParOf" srcId="{B7F0B060-9CB7-7E41-B723-A4CFD981EC89}" destId="{06147846-209D-B742-B056-CDEABBF24055}" srcOrd="6" destOrd="0" presId="urn:microsoft.com/office/officeart/2005/8/layout/process4"/>
    <dgm:cxn modelId="{A570F369-C1DB-6045-BD61-67E6EF3A75D0}" type="presParOf" srcId="{06147846-209D-B742-B056-CDEABBF24055}" destId="{7AE1C772-9DBB-6441-BE15-0E1D3D6FE59C}" srcOrd="0" destOrd="0" presId="urn:microsoft.com/office/officeart/2005/8/layout/process4"/>
    <dgm:cxn modelId="{0E65CC93-2BE9-5841-91B7-7B0E6E55B6B4}" type="presParOf" srcId="{B7F0B060-9CB7-7E41-B723-A4CFD981EC89}" destId="{979A61D6-0C81-FE40-A5AE-EED2D9248FDA}" srcOrd="7" destOrd="0" presId="urn:microsoft.com/office/officeart/2005/8/layout/process4"/>
    <dgm:cxn modelId="{494CDF10-90B7-FF45-921A-4B18D91A4804}" type="presParOf" srcId="{B7F0B060-9CB7-7E41-B723-A4CFD981EC89}" destId="{71F1C9E9-2347-E547-849F-4421607881AC}" srcOrd="8" destOrd="0" presId="urn:microsoft.com/office/officeart/2005/8/layout/process4"/>
    <dgm:cxn modelId="{71FF5C64-759A-C942-93EA-8EEEE0C107E6}" type="presParOf" srcId="{71F1C9E9-2347-E547-849F-4421607881AC}" destId="{9BE3E724-A622-1F42-8344-499FE3CB1213}" srcOrd="0" destOrd="0" presId="urn:microsoft.com/office/officeart/2005/8/layout/process4"/>
    <dgm:cxn modelId="{BAC950A2-412A-7E4C-9100-D75BE097A892}" type="presParOf" srcId="{B7F0B060-9CB7-7E41-B723-A4CFD981EC89}" destId="{C493CD63-1571-9E43-BF69-41F258302629}" srcOrd="9" destOrd="0" presId="urn:microsoft.com/office/officeart/2005/8/layout/process4"/>
    <dgm:cxn modelId="{CF935834-D060-7348-B172-EA563D1EFDEA}" type="presParOf" srcId="{B7F0B060-9CB7-7E41-B723-A4CFD981EC89}" destId="{97001315-234F-A54F-AC68-B6F97AD7D208}" srcOrd="10" destOrd="0" presId="urn:microsoft.com/office/officeart/2005/8/layout/process4"/>
    <dgm:cxn modelId="{2B87CDDA-20C1-CE43-92FA-19813CE64FE9}" type="presParOf" srcId="{97001315-234F-A54F-AC68-B6F97AD7D208}" destId="{6CF617F3-BDBA-D747-8539-E57CDB546D4C}" srcOrd="0" destOrd="0" presId="urn:microsoft.com/office/officeart/2005/8/layout/process4"/>
    <dgm:cxn modelId="{4ED210DE-DC82-4C46-A4CD-1FF109419DE7}" type="presParOf" srcId="{B7F0B060-9CB7-7E41-B723-A4CFD981EC89}" destId="{168654CF-17DC-EB42-A308-BCC6A9B24CEA}" srcOrd="11" destOrd="0" presId="urn:microsoft.com/office/officeart/2005/8/layout/process4"/>
    <dgm:cxn modelId="{39A32B44-146C-CF49-8D32-651FA687B063}" type="presParOf" srcId="{B7F0B060-9CB7-7E41-B723-A4CFD981EC89}" destId="{73505428-7FB4-9445-A8EC-9E53F8051833}" srcOrd="12" destOrd="0" presId="urn:microsoft.com/office/officeart/2005/8/layout/process4"/>
    <dgm:cxn modelId="{F12E57C4-B125-0642-8A13-4D28C7A2C26B}" type="presParOf" srcId="{73505428-7FB4-9445-A8EC-9E53F8051833}" destId="{8861396F-4F80-1949-97A7-CA9286FE350B}" srcOrd="0" destOrd="0" presId="urn:microsoft.com/office/officeart/2005/8/layout/process4"/>
    <dgm:cxn modelId="{710F2E79-ACF6-9D40-80A8-8D40E67BF812}" type="presParOf" srcId="{B7F0B060-9CB7-7E41-B723-A4CFD981EC89}" destId="{B7612272-CD93-E04E-AC1D-B68F207428B7}" srcOrd="13" destOrd="0" presId="urn:microsoft.com/office/officeart/2005/8/layout/process4"/>
    <dgm:cxn modelId="{4A5DA4BC-DDFB-AF4D-A503-50CF79024DB7}" type="presParOf" srcId="{B7F0B060-9CB7-7E41-B723-A4CFD981EC89}" destId="{86CB7E37-0270-FA45-8B24-A03586F19ACE}" srcOrd="14" destOrd="0" presId="urn:microsoft.com/office/officeart/2005/8/layout/process4"/>
    <dgm:cxn modelId="{6A77D9EF-524C-DC44-AC4A-8042CAB43115}" type="presParOf" srcId="{86CB7E37-0270-FA45-8B24-A03586F19ACE}" destId="{8E8E96C2-4F36-1749-BDB3-46131329B4B5}" srcOrd="0" destOrd="0" presId="urn:microsoft.com/office/officeart/2005/8/layout/process4"/>
    <dgm:cxn modelId="{3DCDCA2A-FAD8-A743-BDD5-480DFC17C23E}" type="presParOf" srcId="{B7F0B060-9CB7-7E41-B723-A4CFD981EC89}" destId="{1447AF3E-E6DA-5D45-8B21-A21A1207AEB5}" srcOrd="15" destOrd="0" presId="urn:microsoft.com/office/officeart/2005/8/layout/process4"/>
    <dgm:cxn modelId="{8044222F-00C4-B349-B6DC-220DC8667E3D}" type="presParOf" srcId="{B7F0B060-9CB7-7E41-B723-A4CFD981EC89}" destId="{56CB6B94-7E70-C043-ADBF-B3C931176F34}" srcOrd="16" destOrd="0" presId="urn:microsoft.com/office/officeart/2005/8/layout/process4"/>
    <dgm:cxn modelId="{1C38C240-5D92-0342-8CEE-FE1E4F8B91FA}" type="presParOf" srcId="{56CB6B94-7E70-C043-ADBF-B3C931176F34}" destId="{0F6727B6-DD01-E94D-A473-7A95C227783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74B277-C05A-F04C-81F1-AFE82E7C694D}" type="doc">
      <dgm:prSet loTypeId="urn:microsoft.com/office/officeart/2005/8/layout/process4" loCatId="process" qsTypeId="urn:microsoft.com/office/officeart/2005/8/quickstyle/3D6" qsCatId="3D" csTypeId="urn:microsoft.com/office/officeart/2005/8/colors/colorful1#7" csCatId="colorful" phldr="1"/>
      <dgm:spPr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</dgm:spPr>
      <dgm:t>
        <a:bodyPr/>
        <a:lstStyle/>
        <a:p>
          <a:endParaRPr lang="en-US"/>
        </a:p>
      </dgm:t>
    </dgm:pt>
    <dgm:pt modelId="{6B03903D-2083-194D-BF86-7D5912BBB1D7}">
      <dgm:prSet phldrT="[Text]"/>
      <dgm:spPr>
        <a:solidFill>
          <a:schemeClr val="bg1">
            <a:lumMod val="85000"/>
            <a:lumOff val="15000"/>
          </a:schemeClr>
        </a:solidFill>
        <a:effectLst/>
        <a:sp3d prstMaterial="plastic">
          <a:bevelT w="50800" h="50800"/>
          <a:bevelB w="50800" h="50800"/>
        </a:sp3d>
      </dgm:spPr>
      <dgm:t>
        <a:bodyPr/>
        <a:lstStyle/>
        <a:p>
          <a:r>
            <a:rPr lang="en-US" b="1" dirty="0" err="1">
              <a:latin typeface="Courier New"/>
              <a:cs typeface="Courier New"/>
            </a:rPr>
            <a:t>lib.o</a:t>
          </a:r>
          <a:endParaRPr lang="en-US" b="1" dirty="0">
            <a:latin typeface="Courier New"/>
            <a:cs typeface="Courier New"/>
          </a:endParaRPr>
        </a:p>
      </dgm:t>
    </dgm:pt>
    <dgm:pt modelId="{85E6419A-A412-6D45-A2EC-AC1C412B286A}" type="parTrans" cxnId="{55CBBF3D-C657-A549-98E8-E82AFB6E9BEF}">
      <dgm:prSet/>
      <dgm:spPr/>
      <dgm:t>
        <a:bodyPr/>
        <a:lstStyle/>
        <a:p>
          <a:endParaRPr lang="en-US"/>
        </a:p>
      </dgm:t>
    </dgm:pt>
    <dgm:pt modelId="{5D376323-504A-C340-8959-D874555C3DC1}" type="sibTrans" cxnId="{55CBBF3D-C657-A549-98E8-E82AFB6E9BEF}">
      <dgm:prSet/>
      <dgm:spPr/>
      <dgm:t>
        <a:bodyPr/>
        <a:lstStyle/>
        <a:p>
          <a:endParaRPr lang="en-US"/>
        </a:p>
      </dgm:t>
    </dgm:pt>
    <dgm:pt modelId="{B7F0B060-9CB7-7E41-B723-A4CFD981EC89}" type="pres">
      <dgm:prSet presAssocID="{6874B277-C05A-F04C-81F1-AFE82E7C694D}" presName="Name0" presStyleCnt="0">
        <dgm:presLayoutVars>
          <dgm:dir/>
          <dgm:animLvl val="lvl"/>
          <dgm:resizeHandles val="exact"/>
        </dgm:presLayoutVars>
      </dgm:prSet>
      <dgm:spPr/>
    </dgm:pt>
    <dgm:pt modelId="{D8650F80-DA51-1045-90D9-0B85668D54A1}" type="pres">
      <dgm:prSet presAssocID="{6B03903D-2083-194D-BF86-7D5912BBB1D7}" presName="boxAndChildren" presStyleCnt="0"/>
      <dgm:spPr/>
    </dgm:pt>
    <dgm:pt modelId="{E469AF61-9493-3B46-82D0-8B07D495B049}" type="pres">
      <dgm:prSet presAssocID="{6B03903D-2083-194D-BF86-7D5912BBB1D7}" presName="parentTextBox" presStyleLbl="node1" presStyleIdx="0" presStyleCnt="1"/>
      <dgm:spPr>
        <a:prstGeom prst="leftArrowCallout">
          <a:avLst/>
        </a:prstGeom>
      </dgm:spPr>
    </dgm:pt>
  </dgm:ptLst>
  <dgm:cxnLst>
    <dgm:cxn modelId="{55CBBF3D-C657-A549-98E8-E82AFB6E9BEF}" srcId="{6874B277-C05A-F04C-81F1-AFE82E7C694D}" destId="{6B03903D-2083-194D-BF86-7D5912BBB1D7}" srcOrd="0" destOrd="0" parTransId="{85E6419A-A412-6D45-A2EC-AC1C412B286A}" sibTransId="{5D376323-504A-C340-8959-D874555C3DC1}"/>
    <dgm:cxn modelId="{DC9EFD55-6654-6F4A-BF24-E78D0BFC9642}" type="presOf" srcId="{6B03903D-2083-194D-BF86-7D5912BBB1D7}" destId="{E469AF61-9493-3B46-82D0-8B07D495B049}" srcOrd="0" destOrd="0" presId="urn:microsoft.com/office/officeart/2005/8/layout/process4"/>
    <dgm:cxn modelId="{4435C9DC-71CC-C54B-87B3-9150583E3F9A}" type="presOf" srcId="{6874B277-C05A-F04C-81F1-AFE82E7C694D}" destId="{B7F0B060-9CB7-7E41-B723-A4CFD981EC89}" srcOrd="0" destOrd="0" presId="urn:microsoft.com/office/officeart/2005/8/layout/process4"/>
    <dgm:cxn modelId="{333604C8-2A21-EC4B-8DC6-5149BB9299EC}" type="presParOf" srcId="{B7F0B060-9CB7-7E41-B723-A4CFD981EC89}" destId="{D8650F80-DA51-1045-90D9-0B85668D54A1}" srcOrd="0" destOrd="0" presId="urn:microsoft.com/office/officeart/2005/8/layout/process4"/>
    <dgm:cxn modelId="{F224AC3C-47E6-C842-9C0A-9C40FDE03E2B}" type="presParOf" srcId="{D8650F80-DA51-1045-90D9-0B85668D54A1}" destId="{E469AF61-9493-3B46-82D0-8B07D495B049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707CBE-9804-AA4C-98A7-3E0FBB233CC8}">
      <dsp:nvSpPr>
        <dsp:cNvPr id="0" name=""/>
        <dsp:cNvSpPr/>
      </dsp:nvSpPr>
      <dsp:spPr>
        <a:xfrm>
          <a:off x="0" y="1502364"/>
          <a:ext cx="6096000" cy="985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18 VAG Rounded Bold   07390"/>
              <a:cs typeface="18 vag rounded bold"/>
            </a:rPr>
            <a:t>Scheme interpreter</a:t>
          </a:r>
        </a:p>
      </dsp:txBody>
      <dsp:txXfrm>
        <a:off x="0" y="1502364"/>
        <a:ext cx="6096000" cy="985713"/>
      </dsp:txXfrm>
    </dsp:sp>
    <dsp:sp modelId="{0F6727B6-DD01-E94D-A473-7A95C2277833}">
      <dsp:nvSpPr>
        <dsp:cNvPr id="0" name=""/>
        <dsp:cNvSpPr/>
      </dsp:nvSpPr>
      <dsp:spPr>
        <a:xfrm rot="10800000">
          <a:off x="0" y="1122"/>
          <a:ext cx="6096000" cy="1516027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>
              <a:latin typeface="18 VAG Rounded Bold   07390"/>
              <a:cs typeface="07390"/>
            </a:rPr>
            <a:t>Scheme program: </a:t>
          </a:r>
          <a:r>
            <a:rPr lang="en-US" sz="3400" b="1" kern="1200" dirty="0" err="1">
              <a:latin typeface="Courier New"/>
              <a:cs typeface="Courier New"/>
            </a:rPr>
            <a:t>foo.scm</a:t>
          </a:r>
          <a:endParaRPr lang="en-US" sz="3400" b="1" kern="1200" dirty="0">
            <a:latin typeface="Courier New"/>
            <a:cs typeface="Courier New"/>
          </a:endParaRPr>
        </a:p>
      </dsp:txBody>
      <dsp:txXfrm rot="10800000">
        <a:off x="0" y="1122"/>
        <a:ext cx="6096000" cy="985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2854189"/>
          <a:ext cx="4876800" cy="62442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18 VAG Rounded Bold   07390"/>
              <a:cs typeface="18 vag rounded bold"/>
            </a:rPr>
            <a:t>Hardware</a:t>
          </a:r>
        </a:p>
      </dsp:txBody>
      <dsp:txXfrm>
        <a:off x="0" y="2854189"/>
        <a:ext cx="4876800" cy="624427"/>
      </dsp:txXfrm>
    </dsp:sp>
    <dsp:sp modelId="{0BF3E98C-8570-8B42-AC81-4CC700DE9808}">
      <dsp:nvSpPr>
        <dsp:cNvPr id="0" name=""/>
        <dsp:cNvSpPr/>
      </dsp:nvSpPr>
      <dsp:spPr>
        <a:xfrm rot="10800000">
          <a:off x="0" y="1903187"/>
          <a:ext cx="4876800" cy="960368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18 VAG Rounded Bold   07390"/>
              <a:cs typeface="18 vag rounded bold"/>
            </a:rPr>
            <a:t>Executable (mach </a:t>
          </a:r>
          <a:r>
            <a:rPr lang="en-US" sz="2100" kern="1200" dirty="0" err="1">
              <a:latin typeface="18 VAG Rounded Bold   07390"/>
              <a:cs typeface="18 vag rounded bold"/>
            </a:rPr>
            <a:t>lang</a:t>
          </a:r>
          <a:r>
            <a:rPr lang="en-US" sz="2100" kern="1200" dirty="0">
              <a:latin typeface="18 VAG Rounded Bold   07390"/>
              <a:cs typeface="18 vag rounded bold"/>
            </a:rPr>
            <a:t> </a:t>
          </a:r>
          <a:r>
            <a:rPr lang="en-US" sz="2100" kern="1200" dirty="0" err="1">
              <a:latin typeface="18 VAG Rounded Bold   07390"/>
              <a:cs typeface="18 vag rounded bold"/>
            </a:rPr>
            <a:t>pgm</a:t>
          </a:r>
          <a:r>
            <a:rPr lang="en-US" sz="2100" kern="1200" dirty="0">
              <a:latin typeface="18 VAG Rounded Bold   07390"/>
              <a:cs typeface="18 vag rounded bold"/>
            </a:rPr>
            <a:t>): </a:t>
          </a:r>
          <a:r>
            <a:rPr lang="en-US" sz="2100" b="1" kern="1200" dirty="0" err="1">
              <a:latin typeface="Courier New"/>
              <a:cs typeface="Courier New"/>
            </a:rPr>
            <a:t>a.out</a:t>
          </a:r>
          <a:endParaRPr lang="en-US" sz="2100" b="1" kern="1200" dirty="0">
            <a:latin typeface="Courier New"/>
            <a:cs typeface="Courier New"/>
          </a:endParaRPr>
        </a:p>
      </dsp:txBody>
      <dsp:txXfrm rot="10800000">
        <a:off x="0" y="1903187"/>
        <a:ext cx="4876800" cy="624018"/>
      </dsp:txXfrm>
    </dsp:sp>
    <dsp:sp modelId="{8E8E96C2-4F36-1749-BDB3-46131329B4B5}">
      <dsp:nvSpPr>
        <dsp:cNvPr id="0" name=""/>
        <dsp:cNvSpPr/>
      </dsp:nvSpPr>
      <dsp:spPr>
        <a:xfrm rot="10800000">
          <a:off x="0" y="952185"/>
          <a:ext cx="4876800" cy="960368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18 VAG Rounded Bold   07390"/>
              <a:cs typeface="18 vag rounded bold"/>
            </a:rPr>
            <a:t>Scheme Compiler</a:t>
          </a:r>
        </a:p>
      </dsp:txBody>
      <dsp:txXfrm rot="10800000">
        <a:off x="0" y="952185"/>
        <a:ext cx="4876800" cy="624018"/>
      </dsp:txXfrm>
    </dsp:sp>
    <dsp:sp modelId="{0F6727B6-DD01-E94D-A473-7A95C2277833}">
      <dsp:nvSpPr>
        <dsp:cNvPr id="0" name=""/>
        <dsp:cNvSpPr/>
      </dsp:nvSpPr>
      <dsp:spPr>
        <a:xfrm rot="10800000">
          <a:off x="0" y="1183"/>
          <a:ext cx="4876800" cy="960368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18 VAG Rounded Bold   07390"/>
              <a:cs typeface="07390"/>
            </a:rPr>
            <a:t>Scheme program: </a:t>
          </a:r>
          <a:r>
            <a:rPr lang="en-US" sz="2100" b="1" kern="1200" dirty="0" err="1">
              <a:latin typeface="Courier New"/>
              <a:cs typeface="Courier New"/>
            </a:rPr>
            <a:t>foo.scm</a:t>
          </a:r>
          <a:endParaRPr lang="en-US" sz="2100" b="1" kern="1200" dirty="0">
            <a:latin typeface="Courier New"/>
            <a:cs typeface="Courier New"/>
          </a:endParaRPr>
        </a:p>
      </dsp:txBody>
      <dsp:txXfrm rot="10800000">
        <a:off x="0" y="1183"/>
        <a:ext cx="4876800" cy="624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accent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glow rad="101600">
            <a:schemeClr val="accent6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glow rad="101600">
            <a:schemeClr val="accent1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2"/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ourier New"/>
              <a:cs typeface="Courier New"/>
            </a:rPr>
            <a:t>lib.o</a:t>
          </a:r>
          <a:endParaRPr lang="en-US" sz="1800" b="1" kern="1200" dirty="0">
            <a:latin typeface="Courier New"/>
            <a:cs typeface="Courier New"/>
          </a:endParaRPr>
        </a:p>
      </dsp:txBody>
      <dsp:txXfrm>
        <a:off x="533751" y="0"/>
        <a:ext cx="990249" cy="609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accent6"/>
        </a:solidFill>
        <a:ln>
          <a:noFill/>
        </a:ln>
        <a:effectLst>
          <a:glow rad="101600">
            <a:schemeClr val="accent6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glow rad="101600">
            <a:schemeClr val="accent1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2"/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 err="1">
              <a:latin typeface="Courier New"/>
              <a:cs typeface="Courier New"/>
            </a:rPr>
            <a:t>lib.o</a:t>
          </a:r>
          <a:endParaRPr lang="en-US" sz="1900" b="1" kern="1200" dirty="0">
            <a:latin typeface="Courier New"/>
            <a:cs typeface="Courier New"/>
          </a:endParaRPr>
        </a:p>
      </dsp:txBody>
      <dsp:txXfrm>
        <a:off x="0" y="0"/>
        <a:ext cx="1524000" cy="6096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D402F-1368-C044-A738-2DA9F17F3CC6}">
      <dsp:nvSpPr>
        <dsp:cNvPr id="0" name=""/>
        <dsp:cNvSpPr/>
      </dsp:nvSpPr>
      <dsp:spPr>
        <a:xfrm>
          <a:off x="0" y="6054536"/>
          <a:ext cx="4114800" cy="496769"/>
        </a:xfrm>
        <a:prstGeom prst="rec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Memory</a:t>
          </a:r>
        </a:p>
      </dsp:txBody>
      <dsp:txXfrm>
        <a:off x="0" y="6054536"/>
        <a:ext cx="4114800" cy="496769"/>
      </dsp:txXfrm>
    </dsp:sp>
    <dsp:sp modelId="{7B12BA32-5DB0-C047-A0D4-1650BF6FB212}">
      <dsp:nvSpPr>
        <dsp:cNvPr id="0" name=""/>
        <dsp:cNvSpPr/>
      </dsp:nvSpPr>
      <dsp:spPr>
        <a:xfrm rot="10800000">
          <a:off x="0" y="529795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Loader</a:t>
          </a:r>
        </a:p>
      </dsp:txBody>
      <dsp:txXfrm rot="10800000">
        <a:off x="0" y="5297955"/>
        <a:ext cx="4114800" cy="496444"/>
      </dsp:txXfrm>
    </dsp:sp>
    <dsp:sp modelId="{0BF3E98C-8570-8B42-AC81-4CC700DE9808}">
      <dsp:nvSpPr>
        <dsp:cNvPr id="0" name=""/>
        <dsp:cNvSpPr/>
      </dsp:nvSpPr>
      <dsp:spPr>
        <a:xfrm rot="10800000">
          <a:off x="0" y="454137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Executable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</a:t>
          </a:r>
          <a:r>
            <a:rPr lang="en-US" sz="1700" kern="1200" dirty="0" err="1">
              <a:latin typeface="18 VAG Rounded Bold   07390"/>
              <a:cs typeface="18 vag rounded bold"/>
            </a:rPr>
            <a:t>pgm</a:t>
          </a:r>
          <a:r>
            <a:rPr lang="en-US" sz="1700" kern="1200" dirty="0">
              <a:latin typeface="18 VAG Rounded Bold   07390"/>
              <a:cs typeface="18 vag rounded bold"/>
            </a:rPr>
            <a:t>): </a:t>
          </a:r>
          <a:r>
            <a:rPr lang="en-US" sz="1700" b="1" kern="1200" dirty="0" err="1">
              <a:latin typeface="Courier New"/>
              <a:cs typeface="Courier New"/>
            </a:rPr>
            <a:t>a.out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4541375"/>
        <a:ext cx="4114800" cy="496444"/>
      </dsp:txXfrm>
    </dsp:sp>
    <dsp:sp modelId="{7AE1C772-9DBB-6441-BE15-0E1D3D6FE59C}">
      <dsp:nvSpPr>
        <dsp:cNvPr id="0" name=""/>
        <dsp:cNvSpPr/>
      </dsp:nvSpPr>
      <dsp:spPr>
        <a:xfrm rot="10800000">
          <a:off x="0" y="3784795"/>
          <a:ext cx="4114800" cy="764031"/>
        </a:xfrm>
        <a:prstGeom prst="up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>
          <a:glow rad="101600">
            <a:schemeClr val="bg1">
              <a:lumMod val="85000"/>
              <a:lumOff val="15000"/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Linker</a:t>
          </a:r>
        </a:p>
      </dsp:txBody>
      <dsp:txXfrm rot="10800000">
        <a:off x="0" y="3784795"/>
        <a:ext cx="4114800" cy="496444"/>
      </dsp:txXfrm>
    </dsp:sp>
    <dsp:sp modelId="{9BE3E724-A622-1F42-8344-499FE3CB1213}">
      <dsp:nvSpPr>
        <dsp:cNvPr id="0" name=""/>
        <dsp:cNvSpPr/>
      </dsp:nvSpPr>
      <dsp:spPr>
        <a:xfrm rot="10800000">
          <a:off x="0" y="3028215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Object (mach </a:t>
          </a:r>
          <a:r>
            <a:rPr lang="en-US" sz="1700" kern="1200" dirty="0" err="1">
              <a:latin typeface="18 VAG Rounded Bold   07390"/>
              <a:cs typeface="18 vag rounded bold"/>
            </a:rPr>
            <a:t>lang</a:t>
          </a:r>
          <a:r>
            <a:rPr lang="en-US" sz="1700" kern="1200" dirty="0">
              <a:latin typeface="18 VAG Rounded Bold   07390"/>
              <a:cs typeface="18 vag rounded bold"/>
            </a:rPr>
            <a:t> module): </a:t>
          </a:r>
          <a:r>
            <a:rPr lang="en-US" sz="1700" b="1" kern="1200" dirty="0" err="1">
              <a:latin typeface="Courier New"/>
              <a:cs typeface="Courier New"/>
            </a:rPr>
            <a:t>foo.o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3028215"/>
        <a:ext cx="4114800" cy="496444"/>
      </dsp:txXfrm>
    </dsp:sp>
    <dsp:sp modelId="{6CF617F3-BDBA-D747-8539-E57CDB546D4C}">
      <dsp:nvSpPr>
        <dsp:cNvPr id="0" name=""/>
        <dsp:cNvSpPr/>
      </dsp:nvSpPr>
      <dsp:spPr>
        <a:xfrm rot="10800000">
          <a:off x="0" y="2271634"/>
          <a:ext cx="4114800" cy="764031"/>
        </a:xfrm>
        <a:prstGeom prst="upArrowCallout">
          <a:avLst/>
        </a:prstGeom>
        <a:solidFill>
          <a:schemeClr val="accent1"/>
        </a:solidFill>
        <a:ln>
          <a:noFill/>
        </a:ln>
        <a:effectLst>
          <a:glow rad="101600">
            <a:schemeClr val="accent1">
              <a:alpha val="75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Assembler</a:t>
          </a:r>
        </a:p>
      </dsp:txBody>
      <dsp:txXfrm rot="10800000">
        <a:off x="0" y="2271634"/>
        <a:ext cx="4114800" cy="496444"/>
      </dsp:txXfrm>
    </dsp:sp>
    <dsp:sp modelId="{8861396F-4F80-1949-97A7-CA9286FE350B}">
      <dsp:nvSpPr>
        <dsp:cNvPr id="0" name=""/>
        <dsp:cNvSpPr/>
      </dsp:nvSpPr>
      <dsp:spPr>
        <a:xfrm rot="10800000">
          <a:off x="0" y="151505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Assembly program: </a:t>
          </a:r>
          <a:r>
            <a:rPr lang="en-US" sz="1700" b="1" kern="1200" dirty="0" err="1">
              <a:latin typeface="Courier New"/>
              <a:cs typeface="Courier New"/>
            </a:rPr>
            <a:t>foo.s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515054"/>
        <a:ext cx="4114800" cy="496444"/>
      </dsp:txXfrm>
    </dsp:sp>
    <dsp:sp modelId="{8E8E96C2-4F36-1749-BDB3-46131329B4B5}">
      <dsp:nvSpPr>
        <dsp:cNvPr id="0" name=""/>
        <dsp:cNvSpPr/>
      </dsp:nvSpPr>
      <dsp:spPr>
        <a:xfrm rot="10800000">
          <a:off x="0" y="758474"/>
          <a:ext cx="4114800" cy="7640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18 vag rounded bold"/>
            </a:rPr>
            <a:t>Compiler</a:t>
          </a:r>
        </a:p>
      </dsp:txBody>
      <dsp:txXfrm rot="10800000">
        <a:off x="0" y="758474"/>
        <a:ext cx="4114800" cy="496444"/>
      </dsp:txXfrm>
    </dsp:sp>
    <dsp:sp modelId="{0F6727B6-DD01-E94D-A473-7A95C2277833}">
      <dsp:nvSpPr>
        <dsp:cNvPr id="0" name=""/>
        <dsp:cNvSpPr/>
      </dsp:nvSpPr>
      <dsp:spPr>
        <a:xfrm rot="10800000">
          <a:off x="0" y="1894"/>
          <a:ext cx="4114800" cy="764031"/>
        </a:xfrm>
        <a:prstGeom prst="upArrowCallout">
          <a:avLst/>
        </a:prstGeom>
        <a:solidFill>
          <a:schemeClr val="bg2"/>
        </a:solidFill>
        <a:ln>
          <a:noFill/>
        </a:ln>
        <a:effectLst/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18 VAG Rounded Bold   07390"/>
              <a:cs typeface="07390"/>
            </a:rPr>
            <a:t>C program: </a:t>
          </a:r>
          <a:r>
            <a:rPr lang="en-US" sz="1700" b="1" kern="1200" dirty="0" err="1">
              <a:latin typeface="Courier New"/>
              <a:cs typeface="Courier New"/>
            </a:rPr>
            <a:t>foo.c</a:t>
          </a:r>
          <a:endParaRPr lang="en-US" sz="1700" b="1" kern="1200" dirty="0">
            <a:latin typeface="Courier New"/>
            <a:cs typeface="Courier New"/>
          </a:endParaRPr>
        </a:p>
      </dsp:txBody>
      <dsp:txXfrm rot="10800000">
        <a:off x="0" y="1894"/>
        <a:ext cx="4114800" cy="4964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9AF61-9493-3B46-82D0-8B07D495B049}">
      <dsp:nvSpPr>
        <dsp:cNvPr id="0" name=""/>
        <dsp:cNvSpPr/>
      </dsp:nvSpPr>
      <dsp:spPr>
        <a:xfrm>
          <a:off x="0" y="0"/>
          <a:ext cx="1524000" cy="609600"/>
        </a:xfrm>
        <a:prstGeom prst="leftArrowCallout">
          <a:avLst/>
        </a:prstGeom>
        <a:solidFill>
          <a:schemeClr val="bg1">
            <a:lumMod val="85000"/>
            <a:lumOff val="15000"/>
          </a:schemeClr>
        </a:solidFill>
        <a:ln>
          <a:noFill/>
        </a:ln>
        <a:effectLst/>
        <a:scene3d>
          <a:camera prst="perspectiveFront" fov="5700000" zoom="92000">
            <a:rot lat="19536425" lon="20871123" rev="415955"/>
          </a:camera>
          <a:lightRig rig="balanced" dir="t">
            <a:rot lat="0" lon="0" rev="12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 err="1">
              <a:latin typeface="Courier New"/>
              <a:cs typeface="Courier New"/>
            </a:rPr>
            <a:t>lib.o</a:t>
          </a:r>
          <a:endParaRPr lang="en-US" sz="1900" b="1" kern="1200" dirty="0">
            <a:latin typeface="Courier New"/>
            <a:cs typeface="Courier New"/>
          </a:endParaRPr>
        </a:p>
      </dsp:txBody>
      <dsp:txXfrm>
        <a:off x="0" y="0"/>
        <a:ext cx="1524000" cy="609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79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7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5969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6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28638" y="4425950"/>
            <a:ext cx="6053137" cy="4186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1815" tIns="45907" rIns="91815" bIns="45907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5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5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8" tIns="45719" rIns="91438" bIns="45719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5969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785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28638" y="4425950"/>
            <a:ext cx="6053137" cy="4186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1815" tIns="45907" rIns="91815" bIns="45907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81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21188"/>
            <a:ext cx="6053138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12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7088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08" tIns="46655" rIns="93308" bIns="4665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5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7088" cy="34782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5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08" tIns="46655" rIns="93308" bIns="4665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6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050" y="4421188"/>
            <a:ext cx="6053138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15" tIns="46656" rIns="93315" bIns="4665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9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9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9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8" tIns="45719" rIns="91438" bIns="45719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596900"/>
            <a:ext cx="4637088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171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28638" y="4425950"/>
            <a:ext cx="6053137" cy="4186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1815" tIns="45907" rIns="91815" bIns="45907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3757529E-B9E9-4D07-A8F2-BB09529B1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DD7C601-209F-40D3-98BC-20DD7722DC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6439EB9-D70F-48A7-BBA6-8132AA7C5D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727700" cy="4746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48100" cy="213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143000"/>
            <a:ext cx="3848100" cy="2138363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Helvetica" pitchFamily="-65" charset="0"/>
              <a:ea typeface="+mn-e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B4BF27AD-C49C-4753-9BED-CCFF787B30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990601"/>
            <a:ext cx="4038600" cy="5305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914400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CS61C 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L12 Introduction to MIPS : Procedures II &amp; Logical</a:t>
            </a:r>
            <a:r>
              <a:rPr lang="en-US" sz="1000" b="1" baseline="0">
                <a:solidFill>
                  <a:srgbClr val="FFFF00"/>
                </a:solidFill>
                <a:latin typeface="18 VAG Rounded Bold   07390"/>
              </a:rPr>
              <a:t> Ops</a:t>
            </a:r>
            <a:r>
              <a:rPr lang="en-US" sz="1000" b="1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7493000" y="6651625"/>
            <a:ext cx="1654175" cy="204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1000" b="1">
                <a:solidFill>
                  <a:schemeClr val="tx1"/>
                </a:solidFill>
                <a:latin typeface="18 VAG Rounded Bold   07390"/>
              </a:rPr>
              <a:t>Garcia, Spring 2010 © UCB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192838"/>
            <a:ext cx="85090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456432A-154C-4E40-895D-64BA64933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4407C3D-B081-48CC-B1A5-7AD3CD21A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0ABA5629-1446-4C33-BC73-B73CD3C3B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C155539-8C0D-4B78-9F60-8CEDDE9CE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Helvetica" pitchFamily="-65" charset="0"/>
                <a:ea typeface="+mn-ea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Helvetic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C3D42032-9C79-42F6-B9B6-45455687F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90600"/>
            <a:ext cx="822960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9890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10"/>
          <p:cNvSpPr>
            <a:spLocks noChangeArrowheads="1"/>
          </p:cNvSpPr>
          <p:nvPr userDrawn="1"/>
        </p:nvSpPr>
        <p:spPr bwMode="auto">
          <a:xfrm>
            <a:off x="0" y="6683829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L13 : Running a </a:t>
            </a:r>
            <a:r>
              <a:rPr lang="en-US" sz="1000" b="1" dirty="0" err="1">
                <a:solidFill>
                  <a:srgbClr val="FFFF00"/>
                </a:solidFill>
                <a:latin typeface="18 VAG Rounded Bold   07390"/>
              </a:rPr>
              <a:t>Progam</a:t>
            </a:r>
            <a:r>
              <a:rPr lang="en-US" sz="1000" b="1" dirty="0">
                <a:solidFill>
                  <a:srgbClr val="FFFF00"/>
                </a:solidFill>
                <a:latin typeface="18 VAG Rounded Bold   07390"/>
              </a:rPr>
              <a:t> </a:t>
            </a:r>
            <a:r>
              <a:rPr lang="en-US" sz="1000" b="1" baseline="0" dirty="0">
                <a:solidFill>
                  <a:srgbClr val="FFFF00"/>
                </a:solidFill>
                <a:latin typeface="18 VAG Rounded Bold   07390"/>
              </a:rPr>
              <a:t>I … Compiling, Assembling, Linking, and Loading </a:t>
            </a:r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(</a:t>
            </a:r>
            <a:fld id="{A675322B-6B6F-8840-A2AB-2E8B2F733D1E}" type="slidenum">
              <a:rPr lang="en-US" sz="1000" b="1">
                <a:solidFill>
                  <a:schemeClr val="tx1"/>
                </a:solidFill>
                <a:latin typeface="18 VAG Rounded Bold   07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old   07390"/>
              </a:rPr>
              <a:t>)</a:t>
            </a: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7F6D0B53-1242-4089-A929-01ADB37881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15150" y="6654800"/>
            <a:ext cx="22288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r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 altLang="zh-CN" sz="1000" dirty="0">
                <a:latin typeface="18 VAG Rounded Black   09390" charset="0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18 VAG Rounded Bold   07390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b="0" kern="1200">
          <a:solidFill>
            <a:schemeClr val="tx1"/>
          </a:solidFill>
          <a:latin typeface="18 VAG Rounded Thin   55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2" charset="2"/>
        <a:buChar char=""/>
        <a:defRPr sz="2600" kern="1200">
          <a:solidFill>
            <a:srgbClr val="FFE39D"/>
          </a:solidFill>
          <a:latin typeface="18 VAG Rounded Light   02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"/>
        <a:defRPr sz="2400" kern="1200">
          <a:solidFill>
            <a:srgbClr val="A7D6FF"/>
          </a:solidFill>
          <a:latin typeface="18 VAG Rounded Light   02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18" charset="2"/>
        <a:buChar char=""/>
        <a:defRPr sz="2200" kern="1200">
          <a:solidFill>
            <a:srgbClr val="F273AF"/>
          </a:solidFill>
          <a:latin typeface="18 VAG Rounded Light   02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18 VAG Rounded Light   02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-110813"/>
            <a:ext cx="7162800" cy="31458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77000"/>
              </a:lnSpc>
            </a:pPr>
            <a:br>
              <a:rPr lang="en-US" sz="3200" b="1" dirty="0">
                <a:solidFill>
                  <a:schemeClr val="accent2"/>
                </a:solidFill>
              </a:rPr>
            </a:br>
            <a:r>
              <a:rPr lang="en-US" sz="3600" b="1" dirty="0">
                <a:solidFill>
                  <a:schemeClr val="tx2"/>
                </a:solidFill>
                <a:latin typeface="18 VAG Rounded Bold   07390"/>
                <a:cs typeface=""/>
              </a:rPr>
              <a:t>Computer Architecture</a:t>
            </a:r>
          </a:p>
          <a:p>
            <a:pPr algn="ctr">
              <a:lnSpc>
                <a:spcPct val="77000"/>
              </a:lnSpc>
            </a:pPr>
            <a:r>
              <a:rPr lang="en-US" sz="3600" b="1" dirty="0">
                <a:solidFill>
                  <a:schemeClr val="tx2"/>
                </a:solidFill>
                <a:latin typeface="18 VAG Rounded Bold   07390"/>
                <a:cs typeface=""/>
              </a:rPr>
              <a:t>（</a:t>
            </a:r>
            <a:r>
              <a:rPr lang="zh-CN" altLang="en-US" sz="3600" b="1" dirty="0">
                <a:solidFill>
                  <a:schemeClr val="tx2"/>
                </a:solidFill>
                <a:latin typeface="18 VAG Rounded Bold   07390"/>
                <a:cs typeface=""/>
              </a:rPr>
              <a:t>计算机体系结构）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latin typeface="18 VAG Rounded Bold   07390"/>
                <a:cs typeface=""/>
              </a:rPr>
              <a:t>Lecture 13 – Running a Program I</a:t>
            </a:r>
            <a:br>
              <a:rPr lang="en-US" sz="3200" b="1" dirty="0">
                <a:latin typeface="18 VAG Rounded Bold   07390"/>
                <a:cs typeface=""/>
              </a:rPr>
            </a:br>
            <a:r>
              <a:rPr lang="en-US" sz="2800" b="1" dirty="0">
                <a:latin typeface="18 VAG Rounded Bold   07390"/>
                <a:cs typeface=""/>
              </a:rPr>
              <a:t>(Compiling, Assembling, Linking, Loading)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2020-09-28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29539" y="2353240"/>
            <a:ext cx="210312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Lecturer </a:t>
            </a:r>
          </a:p>
          <a:p>
            <a:pPr algn="ctr">
              <a:defRPr/>
            </a:pPr>
            <a:r>
              <a:rPr lang="en-US" sz="2000" b="1" dirty="0" err="1">
                <a:solidFill>
                  <a:schemeClr val="bg2"/>
                </a:solidFill>
                <a:latin typeface="18 VAG Rounded Bold   07390"/>
              </a:rPr>
              <a:t>Yuanqing</a:t>
            </a: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 Cheng</a:t>
            </a:r>
          </a:p>
          <a:p>
            <a:pPr algn="ctr">
              <a:defRPr/>
            </a:pPr>
            <a:endParaRPr lang="en-US" sz="2000" b="1" dirty="0">
              <a:solidFill>
                <a:schemeClr val="bg2"/>
              </a:solidFill>
              <a:latin typeface="18 VAG Rounded Bold   07390"/>
            </a:endParaRPr>
          </a:p>
        </p:txBody>
      </p:sp>
      <p:pic>
        <p:nvPicPr>
          <p:cNvPr id="12" name="图片 1">
            <a:extLst>
              <a:ext uri="{FF2B5EF4-FFF2-40B4-BE49-F238E27FC236}">
                <a16:creationId xmlns:a16="http://schemas.microsoft.com/office/drawing/2014/main" id="{32DAAEA1-15BB-4176-8963-DE4968063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25" y="349176"/>
            <a:ext cx="1452750" cy="2035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40BB0D1-397E-41D8-B420-9247146C1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" y="3097225"/>
            <a:ext cx="8058150" cy="11049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B3F28CD-B832-477A-A707-6FA53E38D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4301516"/>
            <a:ext cx="2442924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6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vs. Translation? (2/2)</a:t>
            </a:r>
          </a:p>
        </p:txBody>
      </p:sp>
      <p:sp>
        <p:nvSpPr>
          <p:cNvPr id="2266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Translated/compiled code almost always more efficient and therefore higher performance:</a:t>
            </a:r>
          </a:p>
          <a:p>
            <a:pPr lvl="1"/>
            <a:r>
              <a:rPr lang="en-US"/>
              <a:t>Important for many applications, particularly operating systems.</a:t>
            </a:r>
          </a:p>
          <a:p>
            <a:r>
              <a:rPr lang="en-US"/>
              <a:t>Translation/compilation helps “hide” the program “source” from the users:</a:t>
            </a:r>
          </a:p>
          <a:p>
            <a:pPr lvl="1"/>
            <a:r>
              <a:rPr lang="en-US"/>
              <a:t>One model for creating value in the marketplace (eg. Microsoft keeps all their source code secret)</a:t>
            </a:r>
          </a:p>
          <a:p>
            <a:pPr lvl="1"/>
            <a:r>
              <a:rPr lang="en-US"/>
              <a:t>Alternative model, “open source”, creates value by publishing the source code and fostering a community of developers.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914400"/>
          </a:xfrm>
        </p:spPr>
        <p:txBody>
          <a:bodyPr/>
          <a:lstStyle/>
          <a:p>
            <a:r>
              <a:rPr lang="en-US" sz="3600" dirty="0"/>
              <a:t>Steps to Starting a Program (translation)</a:t>
            </a:r>
          </a:p>
        </p:txBody>
      </p:sp>
      <p:graphicFrame>
        <p:nvGraphicFramePr>
          <p:cNvPr id="34" name="Diagram 33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5" name="Diagram 34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4972050"/>
          </a:xfrm>
        </p:spPr>
        <p:txBody>
          <a:bodyPr/>
          <a:lstStyle/>
          <a:p>
            <a:r>
              <a:rPr lang="en-US" dirty="0"/>
              <a:t>Input: High-Level Language Code </a:t>
            </a:r>
            <a:br>
              <a:rPr lang="en-US" dirty="0"/>
            </a:br>
            <a:r>
              <a:rPr lang="en-US" dirty="0"/>
              <a:t>(e.g., C, Java such as </a:t>
            </a:r>
            <a:r>
              <a:rPr lang="en-US" dirty="0" err="1">
                <a:latin typeface="Courier New" pitchFamily="-65" charset="0"/>
              </a:rPr>
              <a:t>foo.c</a:t>
            </a:r>
            <a:r>
              <a:rPr lang="en-US" dirty="0"/>
              <a:t>)</a:t>
            </a:r>
          </a:p>
          <a:p>
            <a:r>
              <a:rPr lang="en-US" dirty="0"/>
              <a:t>Output: Assembly Language Code</a:t>
            </a:r>
            <a:br>
              <a:rPr lang="en-US" dirty="0"/>
            </a:br>
            <a:r>
              <a:rPr lang="en-US" dirty="0"/>
              <a:t>(e.g., </a:t>
            </a:r>
            <a:r>
              <a:rPr lang="en-US" dirty="0" err="1">
                <a:latin typeface="Courier New" pitchFamily="-65" charset="0"/>
              </a:rPr>
              <a:t>foo.s</a:t>
            </a:r>
            <a:r>
              <a:rPr lang="en-US" dirty="0"/>
              <a:t> for MIPS)</a:t>
            </a:r>
          </a:p>
          <a:p>
            <a:r>
              <a:rPr lang="en-US" dirty="0"/>
              <a:t>Note: Output </a:t>
            </a:r>
            <a:r>
              <a:rPr lang="en-US" i="1" dirty="0">
                <a:solidFill>
                  <a:schemeClr val="accent1"/>
                </a:solidFill>
              </a:rPr>
              <a:t>may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contain </a:t>
            </a:r>
            <a:r>
              <a:rPr lang="en-US" dirty="0" err="1"/>
              <a:t>pseudoinstructions</a:t>
            </a:r>
            <a:endParaRPr lang="en-US" dirty="0"/>
          </a:p>
          <a:p>
            <a:r>
              <a:rPr lang="en-US" u="sng" dirty="0" err="1">
                <a:solidFill>
                  <a:schemeClr val="accent2"/>
                </a:solidFill>
              </a:rPr>
              <a:t>Pseudoinstructions</a:t>
            </a:r>
            <a:r>
              <a:rPr lang="en-US" dirty="0"/>
              <a:t>: instructions that assembler understands but not in machine (last lecture)</a:t>
            </a:r>
            <a:br>
              <a:rPr lang="en-US" dirty="0"/>
            </a:br>
            <a:r>
              <a:rPr lang="en-US" dirty="0"/>
              <a:t>For example:</a:t>
            </a:r>
          </a:p>
          <a:p>
            <a:pPr lvl="1"/>
            <a:r>
              <a:rPr lang="en-US" b="1" dirty="0" err="1">
                <a:latin typeface="Courier New" pitchFamily="-65" charset="0"/>
              </a:rPr>
              <a:t>mov</a:t>
            </a:r>
            <a:r>
              <a:rPr lang="en-US" b="1" dirty="0">
                <a:latin typeface="Courier New" pitchFamily="-65" charset="0"/>
              </a:rPr>
              <a:t> $s1,$s2</a:t>
            </a:r>
            <a:r>
              <a:rPr lang="en-US" b="1" dirty="0"/>
              <a:t> </a:t>
            </a:r>
            <a:r>
              <a:rPr lang="en-US" b="1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Symbol" pitchFamily="-65" charset="2"/>
              </a:rPr>
              <a:t></a:t>
            </a:r>
            <a:r>
              <a:rPr lang="en-US" b="1" dirty="0"/>
              <a:t> </a:t>
            </a:r>
            <a:r>
              <a:rPr lang="en-US" b="1" dirty="0">
                <a:latin typeface="Courier New" pitchFamily="-65" charset="0"/>
              </a:rPr>
              <a:t>or $s1,$s2,$zero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02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Administrivia…</a:t>
            </a:r>
          </a:p>
        </p:txBody>
      </p:sp>
      <p:sp>
        <p:nvSpPr>
          <p:cNvPr id="22702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208088"/>
            <a:ext cx="7848600" cy="4905375"/>
          </a:xfrm>
        </p:spPr>
        <p:txBody>
          <a:bodyPr/>
          <a:lstStyle/>
          <a:p>
            <a:r>
              <a:rPr lang="en-US" sz="2800" dirty="0"/>
              <a:t>Deadline of assignment: 10.9</a:t>
            </a:r>
          </a:p>
          <a:p>
            <a:r>
              <a:rPr lang="en-US" sz="2800" dirty="0"/>
              <a:t>Deadline of lab 1 &amp; lab 2: 10.9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 Now?</a:t>
            </a:r>
          </a:p>
        </p:txBody>
      </p:sp>
      <p:graphicFrame>
        <p:nvGraphicFramePr>
          <p:cNvPr id="26" name="Diagram 25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Diagram 26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400800" y="1752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Bold   07390"/>
              </a:rPr>
              <a:t>CS164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4559300"/>
          </a:xfrm>
        </p:spPr>
        <p:txBody>
          <a:bodyPr/>
          <a:lstStyle/>
          <a:p>
            <a:r>
              <a:rPr lang="en-US" dirty="0"/>
              <a:t>Input: Assembly Language Code</a:t>
            </a:r>
            <a:br>
              <a:rPr lang="en-US" dirty="0"/>
            </a:br>
            <a:r>
              <a:rPr lang="en-US" dirty="0"/>
              <a:t>(e.g., </a:t>
            </a:r>
            <a:r>
              <a:rPr lang="en-US" b="1" dirty="0" err="1">
                <a:latin typeface="Courier New" pitchFamily="-65" charset="0"/>
              </a:rPr>
              <a:t>foo.s</a:t>
            </a:r>
            <a:r>
              <a:rPr lang="en-US" dirty="0"/>
              <a:t> for MIPS)</a:t>
            </a:r>
          </a:p>
          <a:p>
            <a:r>
              <a:rPr lang="en-US" dirty="0"/>
              <a:t>Output: Object Code, information tables</a:t>
            </a:r>
            <a:br>
              <a:rPr lang="en-US" dirty="0"/>
            </a:br>
            <a:r>
              <a:rPr lang="en-US" dirty="0"/>
              <a:t>(e.g., </a:t>
            </a:r>
            <a:r>
              <a:rPr lang="en-US" b="1" dirty="0" err="1">
                <a:latin typeface="Courier New" pitchFamily="-65" charset="0"/>
              </a:rPr>
              <a:t>foo.o</a:t>
            </a:r>
            <a:r>
              <a:rPr lang="en-US" dirty="0"/>
              <a:t> for MIPS)</a:t>
            </a:r>
          </a:p>
          <a:p>
            <a:r>
              <a:rPr lang="en-US" dirty="0"/>
              <a:t>Reads and Uses </a:t>
            </a:r>
            <a:r>
              <a:rPr lang="en-US" dirty="0">
                <a:solidFill>
                  <a:schemeClr val="accent1"/>
                </a:solidFill>
              </a:rPr>
              <a:t>Directives</a:t>
            </a:r>
          </a:p>
          <a:p>
            <a:r>
              <a:rPr lang="en-US" dirty="0"/>
              <a:t>Replace </a:t>
            </a:r>
            <a:r>
              <a:rPr lang="en-US" dirty="0" err="1"/>
              <a:t>Pseudoinstructions</a:t>
            </a:r>
            <a:endParaRPr lang="en-US" dirty="0"/>
          </a:p>
          <a:p>
            <a:r>
              <a:rPr lang="en-US" dirty="0"/>
              <a:t>Produce Machine Language</a:t>
            </a:r>
          </a:p>
          <a:p>
            <a:r>
              <a:rPr lang="en-US" dirty="0"/>
              <a:t>Creates </a:t>
            </a:r>
            <a:r>
              <a:rPr lang="en-US" dirty="0">
                <a:solidFill>
                  <a:schemeClr val="accent1"/>
                </a:solidFill>
              </a:rPr>
              <a:t>Object File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73675"/>
          </a:xfrm>
        </p:spPr>
        <p:txBody>
          <a:bodyPr/>
          <a:lstStyle/>
          <a:p>
            <a:r>
              <a:rPr lang="en-US" dirty="0"/>
              <a:t>Give directions to assembler, but do not produce machine instructions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.text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Subsequent items put in user text segment (machine code)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.data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Subsequent items put in user data segment (binary rep of data in source file)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.</a:t>
            </a:r>
            <a:r>
              <a:rPr lang="en-US" b="1" dirty="0" err="1">
                <a:solidFill>
                  <a:schemeClr val="accent1"/>
                </a:solidFill>
                <a:latin typeface="Courier New" pitchFamily="-65" charset="0"/>
              </a:rPr>
              <a:t>globl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sym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declares </a:t>
            </a:r>
            <a:r>
              <a:rPr lang="en-US" dirty="0">
                <a:latin typeface="Courier New" pitchFamily="-65" charset="0"/>
              </a:rPr>
              <a:t>sym</a:t>
            </a:r>
            <a:r>
              <a:rPr lang="en-US" dirty="0"/>
              <a:t> global and can be referenced from other files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.</a:t>
            </a:r>
            <a:r>
              <a:rPr lang="en-US" b="1" dirty="0" err="1">
                <a:solidFill>
                  <a:schemeClr val="accent1"/>
                </a:solidFill>
                <a:latin typeface="Courier New" pitchFamily="-65" charset="0"/>
              </a:rPr>
              <a:t>asciiz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 </a:t>
            </a:r>
            <a:r>
              <a:rPr lang="en-US" b="1" dirty="0" err="1">
                <a:solidFill>
                  <a:schemeClr val="accent1"/>
                </a:solidFill>
                <a:latin typeface="Courier New" pitchFamily="-65" charset="0"/>
              </a:rPr>
              <a:t>str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Store the string </a:t>
            </a:r>
            <a:r>
              <a:rPr lang="en-US" b="1" dirty="0" err="1">
                <a:latin typeface="Courier New" pitchFamily="-65" charset="0"/>
              </a:rPr>
              <a:t>str</a:t>
            </a:r>
            <a:r>
              <a:rPr lang="en-US" dirty="0"/>
              <a:t> in memory and null-terminate it</a:t>
            </a:r>
          </a:p>
          <a:p>
            <a:pPr lvl="1">
              <a:buFontTx/>
              <a:buNone/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b="1" dirty="0">
                <a:solidFill>
                  <a:schemeClr val="accent1"/>
                </a:solidFill>
                <a:latin typeface="Courier New" pitchFamily="-65" charset="0"/>
              </a:rPr>
              <a:t>.word w1…</a:t>
            </a:r>
            <a:r>
              <a:rPr lang="en-US" b="1" dirty="0" err="1">
                <a:solidFill>
                  <a:schemeClr val="accent1"/>
                </a:solidFill>
                <a:latin typeface="Courier New" pitchFamily="-65" charset="0"/>
              </a:rPr>
              <a:t>wn</a:t>
            </a:r>
            <a:r>
              <a:rPr lang="en-US" b="1" dirty="0">
                <a:solidFill>
                  <a:schemeClr val="accent1"/>
                </a:solidFill>
              </a:rPr>
              <a:t>: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Store the </a:t>
            </a:r>
            <a:r>
              <a:rPr lang="en-US" i="1" dirty="0" err="1"/>
              <a:t>n</a:t>
            </a:r>
            <a:r>
              <a:rPr lang="en-US" dirty="0"/>
              <a:t> 32-bit quantities in successive memory words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Assembler Directives (</a:t>
            </a:r>
            <a:r>
              <a:rPr lang="en-US" dirty="0" err="1"/>
              <a:t>p</a:t>
            </a:r>
            <a:r>
              <a:rPr lang="en-US" dirty="0"/>
              <a:t>. A-51 to A-53)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187950"/>
          </a:xfrm>
        </p:spPr>
        <p:txBody>
          <a:bodyPr/>
          <a:lstStyle/>
          <a:p>
            <a:pPr>
              <a:tabLst>
                <a:tab pos="4229100" algn="l"/>
              </a:tabLst>
            </a:pPr>
            <a:r>
              <a:rPr lang="en-US" sz="2800" dirty="0" err="1"/>
              <a:t>Asm</a:t>
            </a:r>
            <a:r>
              <a:rPr lang="en-US" sz="2800" dirty="0"/>
              <a:t>. treats convenient variations of machine language instructions as if real instructions</a:t>
            </a:r>
            <a:br>
              <a:rPr lang="en-US" sz="2800" dirty="0"/>
            </a:br>
            <a:r>
              <a:rPr lang="en-US" sz="2800" dirty="0"/>
              <a:t>Pseudo:	Real: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dirty="0">
                <a:latin typeface="Courier New" pitchFamily="-65" charset="0"/>
              </a:rPr>
              <a:t>	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subu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 $sp,$sp,32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addiu</a:t>
            </a:r>
            <a:r>
              <a:rPr lang="en-US" sz="2400" b="1" dirty="0">
                <a:latin typeface="Courier New" pitchFamily="-65" charset="0"/>
              </a:rPr>
              <a:t> $sp,$sp,-32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b="1" dirty="0">
                <a:latin typeface="Courier New" pitchFamily="-65" charset="0"/>
              </a:rPr>
              <a:t>	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sd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 $a0, 32($sp) 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sw</a:t>
            </a:r>
            <a:r>
              <a:rPr lang="en-US" sz="2400" b="1" dirty="0">
                <a:latin typeface="Courier New" pitchFamily="-65" charset="0"/>
              </a:rPr>
              <a:t> $a0, 32($sp)</a:t>
            </a:r>
            <a:br>
              <a:rPr lang="en-US" sz="2400" b="1" dirty="0">
                <a:latin typeface="Courier New" pitchFamily="-65" charset="0"/>
              </a:rPr>
            </a:b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sw</a:t>
            </a:r>
            <a:r>
              <a:rPr lang="en-US" sz="2400" b="1" dirty="0">
                <a:latin typeface="Courier New" pitchFamily="-65" charset="0"/>
              </a:rPr>
              <a:t> $a1, 36($sp)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b="1" dirty="0">
                <a:latin typeface="Courier New" pitchFamily="-65" charset="0"/>
              </a:rPr>
              <a:t>	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mul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 $t7,$t6,$t5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mul</a:t>
            </a:r>
            <a:r>
              <a:rPr lang="en-US" sz="2400" b="1" dirty="0">
                <a:latin typeface="Courier New" pitchFamily="-65" charset="0"/>
              </a:rPr>
              <a:t> $t6,$t5</a:t>
            </a:r>
            <a:br>
              <a:rPr lang="en-US" sz="2400" b="1" dirty="0">
                <a:latin typeface="Courier New" pitchFamily="-65" charset="0"/>
              </a:rPr>
            </a:b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mflo</a:t>
            </a:r>
            <a:r>
              <a:rPr lang="en-US" sz="2400" b="1" dirty="0">
                <a:latin typeface="Courier New" pitchFamily="-65" charset="0"/>
              </a:rPr>
              <a:t> $t7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b="1" dirty="0">
                <a:latin typeface="Courier New" pitchFamily="-65" charset="0"/>
              </a:rPr>
              <a:t>	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addu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 $t0,$t6,1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addiu</a:t>
            </a:r>
            <a:r>
              <a:rPr lang="en-US" sz="2400" b="1" dirty="0">
                <a:latin typeface="Courier New" pitchFamily="-65" charset="0"/>
              </a:rPr>
              <a:t> $t0,$t6,1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b="1" dirty="0">
                <a:latin typeface="Courier New" pitchFamily="-65" charset="0"/>
              </a:rPr>
              <a:t>	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ble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 $t0,100,loop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slti</a:t>
            </a:r>
            <a:r>
              <a:rPr lang="en-US" sz="2400" b="1" dirty="0">
                <a:latin typeface="Courier New" pitchFamily="-65" charset="0"/>
              </a:rPr>
              <a:t> $at,$t0,101</a:t>
            </a:r>
            <a:br>
              <a:rPr lang="en-US" sz="2400" b="1" dirty="0">
                <a:latin typeface="Courier New" pitchFamily="-65" charset="0"/>
              </a:rPr>
            </a:b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bne</a:t>
            </a:r>
            <a:r>
              <a:rPr lang="en-US" sz="2400" b="1" dirty="0">
                <a:latin typeface="Courier New" pitchFamily="-65" charset="0"/>
              </a:rPr>
              <a:t> $at,$0,loop</a:t>
            </a:r>
          </a:p>
          <a:p>
            <a:pPr>
              <a:buFont typeface="Times" pitchFamily="-65" charset="0"/>
              <a:buNone/>
              <a:tabLst>
                <a:tab pos="4229100" algn="l"/>
              </a:tabLst>
            </a:pPr>
            <a:r>
              <a:rPr lang="en-US" sz="2400" b="1" dirty="0">
                <a:latin typeface="Courier New" pitchFamily="-65" charset="0"/>
              </a:rPr>
              <a:t>	 </a:t>
            </a:r>
            <a:r>
              <a:rPr lang="en-US" sz="2400" b="1" dirty="0">
                <a:solidFill>
                  <a:srgbClr val="FFFF00"/>
                </a:solidFill>
                <a:latin typeface="Courier New" pitchFamily="-65" charset="0"/>
              </a:rPr>
              <a:t>la $a0, </a:t>
            </a:r>
            <a:r>
              <a:rPr lang="en-US" sz="2400" b="1" dirty="0" err="1">
                <a:solidFill>
                  <a:srgbClr val="FFFF00"/>
                </a:solidFill>
                <a:latin typeface="Courier New" pitchFamily="-65" charset="0"/>
              </a:rPr>
              <a:t>str</a:t>
            </a:r>
            <a:r>
              <a:rPr lang="en-US" sz="2400" b="1" dirty="0">
                <a:latin typeface="Courier New" pitchFamily="-65" charset="0"/>
              </a:rPr>
              <a:t>	</a:t>
            </a:r>
            <a:r>
              <a:rPr lang="en-US" sz="2400" b="1" dirty="0" err="1">
                <a:latin typeface="Courier New" pitchFamily="-65" charset="0"/>
              </a:rPr>
              <a:t>lui</a:t>
            </a:r>
            <a:r>
              <a:rPr lang="en-US" sz="2400" b="1" dirty="0">
                <a:latin typeface="Courier New" pitchFamily="-65" charset="0"/>
              </a:rPr>
              <a:t> $</a:t>
            </a:r>
            <a:r>
              <a:rPr lang="en-US" sz="2400" b="1" dirty="0" err="1">
                <a:latin typeface="Courier New" pitchFamily="-65" charset="0"/>
              </a:rPr>
              <a:t>at,left(str</a:t>
            </a:r>
            <a:r>
              <a:rPr lang="en-US" sz="2400" b="1" dirty="0">
                <a:latin typeface="Courier New" pitchFamily="-65" charset="0"/>
              </a:rPr>
              <a:t>)</a:t>
            </a:r>
            <a:br>
              <a:rPr lang="en-US" sz="2400" b="1" dirty="0">
                <a:latin typeface="Courier New" pitchFamily="-65" charset="0"/>
              </a:rPr>
            </a:br>
            <a:r>
              <a:rPr lang="en-US" sz="2400" b="1" dirty="0">
                <a:latin typeface="Courier New" pitchFamily="-65" charset="0"/>
              </a:rPr>
              <a:t> 	</a:t>
            </a:r>
            <a:r>
              <a:rPr lang="en-US" sz="2400" b="1" dirty="0" err="1">
                <a:latin typeface="Courier New" pitchFamily="-65" charset="0"/>
              </a:rPr>
              <a:t>ori</a:t>
            </a:r>
            <a:r>
              <a:rPr lang="en-US" sz="2400" b="1" dirty="0">
                <a:latin typeface="Courier New" pitchFamily="-65" charset="0"/>
              </a:rPr>
              <a:t> $a0,$at,right(str)</a:t>
            </a:r>
            <a:endParaRPr lang="en-US" sz="2000" b="1" dirty="0">
              <a:latin typeface="Courier New" pitchFamily="-65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Pseudoinstruction</a:t>
            </a:r>
            <a:r>
              <a:rPr lang="en-US" dirty="0"/>
              <a:t> Replacement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Producing Machine Language (1/3)</a:t>
            </a: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Simple Case</a:t>
            </a:r>
          </a:p>
          <a:p>
            <a:pPr lvl="1"/>
            <a:r>
              <a:rPr lang="en-US"/>
              <a:t>Arithmetic, Logical, Shifts, and so on.</a:t>
            </a:r>
          </a:p>
          <a:p>
            <a:pPr lvl="1"/>
            <a:r>
              <a:rPr lang="en-US"/>
              <a:t>All necessary info is within the instruction already.</a:t>
            </a:r>
          </a:p>
          <a:p>
            <a:r>
              <a:rPr lang="en-US"/>
              <a:t>What about Branches?</a:t>
            </a:r>
          </a:p>
          <a:p>
            <a:pPr lvl="1"/>
            <a:r>
              <a:rPr lang="en-US"/>
              <a:t>PC-Relative</a:t>
            </a:r>
          </a:p>
          <a:p>
            <a:pPr lvl="1"/>
            <a:r>
              <a:rPr lang="en-US"/>
              <a:t>So once pseudo-instructions are replaced by real ones, we know by how many instructions to branch.</a:t>
            </a:r>
          </a:p>
          <a:p>
            <a:r>
              <a:rPr lang="en-US"/>
              <a:t>So these can be handled.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Producing Machine Language (2/3)</a:t>
            </a:r>
          </a:p>
        </p:txBody>
      </p:sp>
      <p:sp>
        <p:nvSpPr>
          <p:cNvPr id="227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“Forward Reference” problem</a:t>
            </a:r>
          </a:p>
          <a:p>
            <a:pPr lvl="1"/>
            <a:r>
              <a:rPr lang="en-US" dirty="0"/>
              <a:t>Branch instructions can refer to labels that are “forward” in the program: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Solved by taking 2 passes over the program. </a:t>
            </a:r>
          </a:p>
          <a:p>
            <a:pPr lvl="2"/>
            <a:r>
              <a:rPr lang="en-US" dirty="0"/>
              <a:t>First pass remembers position of labels</a:t>
            </a:r>
          </a:p>
          <a:p>
            <a:pPr lvl="2"/>
            <a:r>
              <a:rPr lang="en-US" dirty="0"/>
              <a:t>Second pass uses label positions to generate code </a:t>
            </a:r>
          </a:p>
        </p:txBody>
      </p:sp>
      <p:sp>
        <p:nvSpPr>
          <p:cNvPr id="2277380" name="Rectangle 4"/>
          <p:cNvSpPr>
            <a:spLocks noChangeArrowheads="1"/>
          </p:cNvSpPr>
          <p:nvPr/>
        </p:nvSpPr>
        <p:spPr bwMode="auto">
          <a:xfrm>
            <a:off x="1295400" y="2514600"/>
            <a:ext cx="7848600" cy="17748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  <a:buFont typeface="Times" pitchFamily="-65" charset="0"/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   or   $v0, $0,  $0</a:t>
            </a:r>
            <a:b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</a:b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L1: </a:t>
            </a:r>
            <a:r>
              <a:rPr lang="en-US" sz="2400" b="1" dirty="0" err="1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slt</a:t>
            </a: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$t0, $0,  $a1</a:t>
            </a:r>
            <a:b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</a:b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  </a:t>
            </a:r>
            <a:r>
              <a:rPr lang="en-US" sz="2400" b="1" dirty="0" err="1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beq</a:t>
            </a: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$t0, $0,  </a:t>
            </a:r>
            <a:r>
              <a:rPr lang="en-US" sz="2400" b="1" dirty="0">
                <a:solidFill>
                  <a:schemeClr val="accent2"/>
                </a:solidFill>
                <a:latin typeface="Courier New" pitchFamily="-65" charset="0"/>
                <a:ea typeface="ＭＳ Ｐゴシック" pitchFamily="-65" charset="-128"/>
              </a:rPr>
              <a:t>L2</a:t>
            </a:r>
            <a:b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</a:b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  </a:t>
            </a:r>
            <a:r>
              <a:rPr lang="en-US" sz="2400" b="1" dirty="0" err="1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addi</a:t>
            </a: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$a1, $a1, -1</a:t>
            </a:r>
            <a:b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</a:b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  </a:t>
            </a:r>
            <a:r>
              <a:rPr lang="en-US" sz="2400" b="1" dirty="0" err="1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j</a:t>
            </a: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    L1</a:t>
            </a:r>
            <a:b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</a:br>
            <a:r>
              <a:rPr lang="en-US" sz="2400" b="1" dirty="0">
                <a:solidFill>
                  <a:schemeClr val="accent2"/>
                </a:solidFill>
                <a:latin typeface="Courier New" pitchFamily="-65" charset="0"/>
                <a:ea typeface="ＭＳ Ｐゴシック" pitchFamily="-65" charset="-128"/>
              </a:rPr>
              <a:t>L2</a:t>
            </a:r>
            <a:r>
              <a:rPr lang="en-US" sz="2400" b="1" dirty="0">
                <a:solidFill>
                  <a:schemeClr val="tx2"/>
                </a:solidFill>
                <a:latin typeface="Courier New" pitchFamily="-65" charset="0"/>
                <a:ea typeface="ＭＳ Ｐゴシック" pitchFamily="-65" charset="-128"/>
              </a:rPr>
              <a:t>: add  $t1, $a0, $a1</a:t>
            </a:r>
            <a:endParaRPr lang="en-US" sz="2400" b="1" dirty="0">
              <a:solidFill>
                <a:schemeClr val="tx2"/>
              </a:solidFill>
              <a:ea typeface="ＭＳ Ｐゴシック" pitchFamily="-65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6898" name="Text Box 2"/>
          <p:cNvSpPr txBox="1">
            <a:spLocks noChangeArrowheads="1"/>
          </p:cNvSpPr>
          <p:nvPr/>
        </p:nvSpPr>
        <p:spPr bwMode="auto">
          <a:xfrm>
            <a:off x="838200" y="3276600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56899" name="Text Box 3"/>
          <p:cNvSpPr txBox="1">
            <a:spLocks noChangeArrowheads="1"/>
          </p:cNvSpPr>
          <p:nvPr/>
        </p:nvSpPr>
        <p:spPr bwMode="auto">
          <a:xfrm>
            <a:off x="2286000" y="3276600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56900" name="Text Box 4"/>
          <p:cNvSpPr txBox="1">
            <a:spLocks noChangeArrowheads="1"/>
          </p:cNvSpPr>
          <p:nvPr/>
        </p:nvSpPr>
        <p:spPr bwMode="auto">
          <a:xfrm>
            <a:off x="6096000" y="3276600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569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77200" cy="4700588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Disassembly is simple and starts by decoding </a:t>
            </a:r>
            <a:r>
              <a:rPr lang="en-US" dirty="0" err="1">
                <a:latin typeface="Courier New" pitchFamily="-65" charset="0"/>
              </a:rPr>
              <a:t>opcode</a:t>
            </a:r>
            <a:r>
              <a:rPr lang="en-US" dirty="0"/>
              <a:t> field.</a:t>
            </a:r>
          </a:p>
          <a:p>
            <a:pPr lvl="1"/>
            <a:r>
              <a:rPr lang="en-US" dirty="0"/>
              <a:t>Be creative, efficient when authoring C</a:t>
            </a:r>
          </a:p>
          <a:p>
            <a:pPr>
              <a:lnSpc>
                <a:spcPct val="85000"/>
              </a:lnSpc>
            </a:pPr>
            <a:r>
              <a:rPr lang="en-US" dirty="0"/>
              <a:t>Assembler expands real instruction set (TAL) with </a:t>
            </a:r>
            <a:r>
              <a:rPr lang="en-US" dirty="0" err="1"/>
              <a:t>pseudoinstructions</a:t>
            </a:r>
            <a:r>
              <a:rPr lang="en-US" dirty="0"/>
              <a:t> (MAL)</a:t>
            </a:r>
          </a:p>
          <a:p>
            <a:pPr lvl="1"/>
            <a:r>
              <a:rPr lang="en-US" dirty="0"/>
              <a:t>Only TAL can be converted to raw binary</a:t>
            </a:r>
          </a:p>
          <a:p>
            <a:pPr lvl="1"/>
            <a:r>
              <a:rPr lang="en-US" dirty="0"/>
              <a:t>Assembler’s job to do conversion</a:t>
            </a:r>
          </a:p>
          <a:p>
            <a:pPr lvl="1"/>
            <a:r>
              <a:rPr lang="en-US" dirty="0"/>
              <a:t>Assembler uses reserved register </a:t>
            </a:r>
            <a:r>
              <a:rPr lang="en-US" dirty="0">
                <a:latin typeface="Courier New" pitchFamily="-65" charset="0"/>
              </a:rPr>
              <a:t>$at</a:t>
            </a:r>
            <a:endParaRPr lang="en-US" dirty="0"/>
          </a:p>
          <a:p>
            <a:pPr lvl="1"/>
            <a:r>
              <a:rPr lang="en-US" dirty="0"/>
              <a:t>MAL makes it </a:t>
            </a:r>
            <a:r>
              <a:rPr lang="en-US" u="sng" dirty="0"/>
              <a:t>much</a:t>
            </a:r>
            <a:r>
              <a:rPr lang="en-US" dirty="0"/>
              <a:t> easier to write MIPS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376863"/>
          </a:xfrm>
        </p:spPr>
        <p:txBody>
          <a:bodyPr/>
          <a:lstStyle/>
          <a:p>
            <a:r>
              <a:rPr lang="en-US" dirty="0"/>
              <a:t>What about jumps (</a:t>
            </a:r>
            <a:r>
              <a:rPr lang="en-US" b="1" dirty="0" err="1">
                <a:latin typeface="Courier New" pitchFamily="-65" charset="0"/>
              </a:rPr>
              <a:t>j</a:t>
            </a:r>
            <a:r>
              <a:rPr lang="en-US" dirty="0"/>
              <a:t> and </a:t>
            </a:r>
            <a:r>
              <a:rPr lang="en-US" b="1" dirty="0" err="1">
                <a:latin typeface="Courier New" pitchFamily="-65" charset="0"/>
              </a:rPr>
              <a:t>jal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Jumps require </a:t>
            </a:r>
            <a:r>
              <a:rPr lang="en-US" dirty="0">
                <a:solidFill>
                  <a:schemeClr val="accent1"/>
                </a:solidFill>
              </a:rPr>
              <a:t>absolute address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So, forward or not, still can’t generate machine instruction without knowing the position of instructions in memory.</a:t>
            </a:r>
          </a:p>
          <a:p>
            <a:r>
              <a:rPr lang="en-US" dirty="0"/>
              <a:t>What about references to data?</a:t>
            </a:r>
          </a:p>
          <a:p>
            <a:pPr lvl="1"/>
            <a:r>
              <a:rPr lang="en-US" b="1" dirty="0">
                <a:latin typeface="Courier New" pitchFamily="-65" charset="0"/>
              </a:rPr>
              <a:t>la</a:t>
            </a:r>
            <a:r>
              <a:rPr lang="en-US" dirty="0"/>
              <a:t> gets broken up into </a:t>
            </a:r>
            <a:r>
              <a:rPr lang="en-US" b="1" dirty="0" err="1">
                <a:latin typeface="Courier New" pitchFamily="-65" charset="0"/>
              </a:rPr>
              <a:t>lui</a:t>
            </a:r>
            <a:r>
              <a:rPr lang="en-US" dirty="0"/>
              <a:t> and </a:t>
            </a:r>
            <a:r>
              <a:rPr lang="en-US" b="1" dirty="0" err="1">
                <a:latin typeface="Courier New" pitchFamily="-65" charset="0"/>
              </a:rPr>
              <a:t>ori</a:t>
            </a:r>
            <a:endParaRPr lang="en-US" b="1" dirty="0">
              <a:latin typeface="Courier New" pitchFamily="-65" charset="0"/>
            </a:endParaRPr>
          </a:p>
          <a:p>
            <a:pPr lvl="1"/>
            <a:r>
              <a:rPr lang="en-US" dirty="0"/>
              <a:t>These will require the full 32-bit address of the data.</a:t>
            </a:r>
          </a:p>
          <a:p>
            <a:r>
              <a:rPr lang="en-US" dirty="0"/>
              <a:t>These can’t be determined yet, so we create two tables…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Producing Machine Language (3/3)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Table</a:t>
            </a:r>
          </a:p>
        </p:txBody>
      </p:sp>
      <p:sp>
        <p:nvSpPr>
          <p:cNvPr id="227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of “items” in this file that may be used by other files.</a:t>
            </a:r>
          </a:p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Labels: function calling</a:t>
            </a:r>
          </a:p>
          <a:p>
            <a:pPr lvl="1"/>
            <a:r>
              <a:rPr lang="en-US" dirty="0"/>
              <a:t>Data: anything in the </a:t>
            </a:r>
            <a:r>
              <a:rPr lang="en-US" b="1" dirty="0">
                <a:solidFill>
                  <a:schemeClr val="accent1"/>
                </a:solidFill>
                <a:latin typeface="Courier New"/>
                <a:cs typeface="Courier New"/>
              </a:rPr>
              <a:t>.data</a:t>
            </a:r>
            <a:r>
              <a:rPr lang="en-US" dirty="0"/>
              <a:t> section; variables which may be accessed across files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905250"/>
          </a:xfrm>
        </p:spPr>
        <p:txBody>
          <a:bodyPr/>
          <a:lstStyle/>
          <a:p>
            <a:r>
              <a:rPr lang="en-US" dirty="0"/>
              <a:t>List of “items” this file needs the address later.</a:t>
            </a:r>
          </a:p>
          <a:p>
            <a:r>
              <a:rPr lang="en-US" dirty="0"/>
              <a:t>What are they?</a:t>
            </a:r>
          </a:p>
          <a:p>
            <a:pPr lvl="1"/>
            <a:r>
              <a:rPr lang="en-US" dirty="0"/>
              <a:t>Any label jumped to: </a:t>
            </a:r>
            <a:r>
              <a:rPr lang="en-US" b="1" dirty="0" err="1">
                <a:latin typeface="Courier New" pitchFamily="-65" charset="0"/>
              </a:rPr>
              <a:t>j</a:t>
            </a:r>
            <a:r>
              <a:rPr lang="en-US" dirty="0"/>
              <a:t> or </a:t>
            </a:r>
            <a:r>
              <a:rPr lang="en-US" b="1" dirty="0" err="1">
                <a:latin typeface="Courier New" pitchFamily="-65" charset="0"/>
              </a:rPr>
              <a:t>jal</a:t>
            </a:r>
            <a:endParaRPr lang="en-US" b="1" dirty="0">
              <a:latin typeface="Courier New" pitchFamily="-65" charset="0"/>
            </a:endParaRPr>
          </a:p>
          <a:p>
            <a:pPr lvl="2"/>
            <a:r>
              <a:rPr lang="en-US" dirty="0"/>
              <a:t>internal</a:t>
            </a:r>
          </a:p>
          <a:p>
            <a:pPr lvl="2"/>
            <a:r>
              <a:rPr lang="en-US" dirty="0"/>
              <a:t>external (including lib files)</a:t>
            </a:r>
          </a:p>
          <a:p>
            <a:pPr lvl="1"/>
            <a:r>
              <a:rPr lang="en-US" dirty="0"/>
              <a:t>Any piece of data</a:t>
            </a:r>
          </a:p>
          <a:p>
            <a:pPr lvl="2"/>
            <a:r>
              <a:rPr lang="en-US" dirty="0"/>
              <a:t>such as the </a:t>
            </a:r>
            <a:r>
              <a:rPr lang="en-US" b="1" dirty="0">
                <a:latin typeface="Courier New" pitchFamily="-65" charset="0"/>
              </a:rPr>
              <a:t>la</a:t>
            </a:r>
            <a:r>
              <a:rPr lang="en-US" dirty="0"/>
              <a:t> instruction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Relocation Table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626100"/>
          </a:xfrm>
        </p:spPr>
        <p:txBody>
          <a:bodyPr/>
          <a:lstStyle/>
          <a:p>
            <a:r>
              <a:rPr lang="en-US" sz="2800" u="sng" dirty="0">
                <a:solidFill>
                  <a:schemeClr val="accent1"/>
                </a:solidFill>
              </a:rPr>
              <a:t>object file header</a:t>
            </a:r>
            <a:r>
              <a:rPr lang="en-US" sz="2800" dirty="0"/>
              <a:t>: size and position of the other pieces of the object file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text segment</a:t>
            </a:r>
            <a:r>
              <a:rPr lang="en-US" sz="2800" dirty="0"/>
              <a:t>: the machine code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data segment</a:t>
            </a:r>
            <a:r>
              <a:rPr lang="en-US" sz="2800" dirty="0"/>
              <a:t>: binary representation of the data in the source file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relocation information</a:t>
            </a:r>
            <a:r>
              <a:rPr lang="en-US" sz="2800" dirty="0"/>
              <a:t>: identifies lines of code that need to be “handled”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symbol table</a:t>
            </a:r>
            <a:r>
              <a:rPr lang="en-US" sz="2800" dirty="0"/>
              <a:t>: list of this file’s labels and data that can be referenced</a:t>
            </a:r>
          </a:p>
          <a:p>
            <a:r>
              <a:rPr lang="en-US" sz="2800" u="sng" dirty="0">
                <a:solidFill>
                  <a:schemeClr val="accent1"/>
                </a:solidFill>
              </a:rPr>
              <a:t>debugging information</a:t>
            </a:r>
          </a:p>
          <a:p>
            <a:r>
              <a:rPr lang="en-US" sz="2800" dirty="0"/>
              <a:t>A standard format is ELF (except MS)</a:t>
            </a:r>
            <a:br>
              <a:rPr lang="en-US" sz="2800" dirty="0"/>
            </a:br>
            <a:r>
              <a:rPr lang="en-US" sz="1800" dirty="0">
                <a:latin typeface="Courier New"/>
                <a:cs typeface="Courier New"/>
              </a:rPr>
              <a:t>http://</a:t>
            </a:r>
            <a:r>
              <a:rPr lang="en-US" sz="1800" dirty="0" err="1">
                <a:latin typeface="Courier New"/>
                <a:cs typeface="Courier New"/>
              </a:rPr>
              <a:t>www.skyfree.org/linux/references/ELF_Format.pdf</a:t>
            </a:r>
            <a:endParaRPr lang="en-US" sz="2000" dirty="0">
              <a:latin typeface="Courier New"/>
              <a:cs typeface="Courier New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File Format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499" name="Rectangle 3"/>
          <p:cNvSpPr>
            <a:spLocks noChangeArrowheads="1"/>
          </p:cNvSpPr>
          <p:nvPr/>
        </p:nvSpPr>
        <p:spPr bwMode="auto">
          <a:xfrm>
            <a:off x="228600" y="4445213"/>
            <a:ext cx="7543800" cy="2184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Assembler will </a:t>
            </a:r>
            <a:r>
              <a:rPr lang="en-US" sz="2400" dirty="0">
                <a:latin typeface="18 VAG Rounded Thin   55390"/>
              </a:rPr>
              <a:t>ignore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the instruction </a:t>
            </a:r>
            <a:r>
              <a:rPr lang="en-US" sz="2400" b="1" dirty="0" err="1">
                <a:solidFill>
                  <a:schemeClr val="accent2"/>
                </a:solidFill>
                <a:latin typeface="Courier New"/>
                <a:cs typeface="Courier New"/>
              </a:rPr>
              <a:t>Loop:nop</a:t>
            </a:r>
            <a:r>
              <a:rPr lang="en-US" sz="2400" dirty="0">
                <a:solidFill>
                  <a:schemeClr val="accent2"/>
                </a:solidFill>
                <a:latin typeface="18 VAG Rounded Thin   55390"/>
                <a:cs typeface="Courier New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because it does nothing.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Java designers used a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translater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 AND interpreter (rather than just a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translater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) </a:t>
            </a:r>
            <a:r>
              <a:rPr lang="en-US" sz="2400" dirty="0">
                <a:latin typeface="18 VAG Rounded Thin   55390"/>
              </a:rPr>
              <a:t>mainly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because of (at least 1 of): ease of writing, better error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msgs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, smaller object code.</a:t>
            </a:r>
          </a:p>
        </p:txBody>
      </p:sp>
      <p:sp>
        <p:nvSpPr>
          <p:cNvPr id="2282500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TT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4548" name="Rectangle 4"/>
          <p:cNvSpPr>
            <a:spLocks noChangeArrowheads="1"/>
          </p:cNvSpPr>
          <p:nvPr/>
        </p:nvSpPr>
        <p:spPr bwMode="auto">
          <a:xfrm>
            <a:off x="304800" y="1447800"/>
            <a:ext cx="4267200" cy="2539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Assembler keeps track of all labels in symbol table…F!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Java designers used</a:t>
            </a:r>
            <a:b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</a:b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both mainly because of </a:t>
            </a:r>
            <a:r>
              <a:rPr lang="en-US" sz="2800" u="sng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code portability</a:t>
            </a:r>
            <a:r>
              <a:rPr lang="en-US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…F!</a:t>
            </a:r>
          </a:p>
        </p:txBody>
      </p:sp>
      <p:pic>
        <p:nvPicPr>
          <p:cNvPr id="22845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3463" y="1676400"/>
            <a:ext cx="4341937" cy="2036505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Answer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8600" y="4445213"/>
            <a:ext cx="7543800" cy="2184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Assembler will </a:t>
            </a:r>
            <a:r>
              <a:rPr lang="en-US" sz="2400" dirty="0">
                <a:latin typeface="18 VAG Rounded Thin   55390"/>
              </a:rPr>
              <a:t>ignore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the instruction </a:t>
            </a:r>
            <a:r>
              <a:rPr lang="en-US" sz="2400" b="1" dirty="0" err="1">
                <a:solidFill>
                  <a:schemeClr val="accent2"/>
                </a:solidFill>
                <a:latin typeface="Courier New"/>
                <a:cs typeface="Courier New"/>
              </a:rPr>
              <a:t>Loop:nop</a:t>
            </a:r>
            <a:r>
              <a:rPr lang="en-US" sz="2400" dirty="0">
                <a:solidFill>
                  <a:schemeClr val="accent2"/>
                </a:solidFill>
                <a:latin typeface="18 VAG Rounded Thin   55390"/>
                <a:cs typeface="Courier New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because it does nothing.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Font typeface="+mj-lt"/>
              <a:buAutoNum type="arabicParenR"/>
            </a:pP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Java designers used a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translater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 AND interpreter (rather than just a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translater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) </a:t>
            </a:r>
            <a:r>
              <a:rPr lang="en-US" sz="2400" dirty="0">
                <a:latin typeface="18 VAG Rounded Thin   55390"/>
              </a:rPr>
              <a:t>mainly 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because of (at least 1 of): ease of writing, better error </a:t>
            </a:r>
            <a:r>
              <a:rPr lang="en-US" sz="2400" dirty="0" err="1">
                <a:solidFill>
                  <a:schemeClr val="tx1"/>
                </a:solidFill>
                <a:latin typeface="18 VAG Rounded Thin   55390"/>
              </a:rPr>
              <a:t>msgs</a:t>
            </a:r>
            <a:r>
              <a:rPr lang="en-US" sz="2400" dirty="0">
                <a:solidFill>
                  <a:schemeClr val="tx1"/>
                </a:solidFill>
                <a:latin typeface="18 VAG Rounded Thin   55390"/>
              </a:rPr>
              <a:t>, smaller object code.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TT</a:t>
            </a:r>
          </a:p>
        </p:txBody>
      </p:sp>
      <p:sp>
        <p:nvSpPr>
          <p:cNvPr id="2284551" name="AutoShape 7"/>
          <p:cNvSpPr>
            <a:spLocks noChangeArrowheads="1"/>
          </p:cNvSpPr>
          <p:nvPr/>
        </p:nvSpPr>
        <p:spPr bwMode="auto">
          <a:xfrm>
            <a:off x="7391400" y="4876800"/>
            <a:ext cx="1600200" cy="304800"/>
          </a:xfrm>
          <a:prstGeom prst="roundRect">
            <a:avLst>
              <a:gd name="adj" fmla="val 16667"/>
            </a:avLst>
          </a:prstGeom>
          <a:noFill/>
          <a:ln w="762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4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4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4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45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4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4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4548" grpId="0" build="p" autoUpdateAnimBg="0"/>
      <p:bldP spid="228455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in conclusion…</a:t>
            </a:r>
          </a:p>
        </p:txBody>
      </p:sp>
      <p:graphicFrame>
        <p:nvGraphicFramePr>
          <p:cNvPr id="34" name="Diagram 33"/>
          <p:cNvGraphicFramePr/>
          <p:nvPr/>
        </p:nvGraphicFramePr>
        <p:xfrm>
          <a:off x="2514600" y="228600"/>
          <a:ext cx="4114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5" name="Diagram 34"/>
          <p:cNvGraphicFramePr/>
          <p:nvPr/>
        </p:nvGraphicFramePr>
        <p:xfrm>
          <a:off x="6477000" y="3810000"/>
          <a:ext cx="1524000" cy="60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4114800" cy="474663"/>
          </a:xfrm>
        </p:spPr>
        <p:txBody>
          <a:bodyPr/>
          <a:lstStyle/>
          <a:p>
            <a:r>
              <a:rPr lang="en-US" dirty="0"/>
              <a:t>Bonus slides</a:t>
            </a:r>
          </a:p>
        </p:txBody>
      </p:sp>
      <p:sp>
        <p:nvSpPr>
          <p:cNvPr id="222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2559050"/>
          </a:xfrm>
        </p:spPr>
        <p:txBody>
          <a:bodyPr/>
          <a:lstStyle/>
          <a:p>
            <a:r>
              <a:rPr lang="en-US" dirty="0"/>
              <a:t>These are extra slides that used to be included in lecture notes, but have been moved to this, the “bonus” area to serve as a supplement.</a:t>
            </a:r>
          </a:p>
          <a:p>
            <a:r>
              <a:rPr lang="en-US" dirty="0"/>
              <a:t>The slides will appear in the order they would have in the normal presentation</a:t>
            </a:r>
          </a:p>
        </p:txBody>
      </p:sp>
      <p:sp>
        <p:nvSpPr>
          <p:cNvPr id="2228228" name="WordArt 4"/>
          <p:cNvSpPr>
            <a:spLocks noChangeArrowheads="1" noChangeShapeType="1" noTextEdit="1"/>
          </p:cNvSpPr>
          <p:nvPr/>
        </p:nvSpPr>
        <p:spPr bwMode="auto">
          <a:xfrm>
            <a:off x="2438400" y="4343400"/>
            <a:ext cx="4343400" cy="20548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5921" dir="2700000" algn="ctr" rotWithShape="0">
                    <a:srgbClr val="990000"/>
                  </a:outerShdw>
                </a:effectLst>
                <a:latin typeface="Impact"/>
                <a:ea typeface="Impact"/>
                <a:cs typeface="Impact"/>
              </a:rPr>
              <a:t>Bonus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6324600" cy="474662"/>
          </a:xfrm>
        </p:spPr>
        <p:txBody>
          <a:bodyPr/>
          <a:lstStyle/>
          <a:p>
            <a:r>
              <a:rPr lang="en-US" dirty="0"/>
              <a:t>Integer Multiplication (1/3)</a:t>
            </a:r>
          </a:p>
        </p:txBody>
      </p:sp>
      <p:sp>
        <p:nvSpPr>
          <p:cNvPr id="228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667125"/>
          </a:xfrm>
        </p:spPr>
        <p:txBody>
          <a:bodyPr/>
          <a:lstStyle/>
          <a:p>
            <a:r>
              <a:rPr lang="en-US" dirty="0"/>
              <a:t>Paper and pencil example (unsigned):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	Multiplicand	1000		8		Multiplier   </a:t>
            </a:r>
            <a:r>
              <a:rPr lang="en-US" u="sng" dirty="0">
                <a:latin typeface="Courier New" pitchFamily="-65" charset="0"/>
              </a:rPr>
              <a:t>x1001</a:t>
            </a:r>
            <a:r>
              <a:rPr lang="en-US" dirty="0">
                <a:latin typeface="Courier New" pitchFamily="-65" charset="0"/>
              </a:rPr>
              <a:t>		9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1000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0000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0000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</a:t>
            </a:r>
            <a:r>
              <a:rPr lang="en-US" u="sng" dirty="0">
                <a:latin typeface="Courier New" pitchFamily="-65" charset="0"/>
              </a:rPr>
              <a:t>+1000    </a:t>
            </a:r>
            <a:br>
              <a:rPr lang="en-US" u="sng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01001000		</a:t>
            </a:r>
            <a:endParaRPr lang="en-US" dirty="0"/>
          </a:p>
          <a:p>
            <a:r>
              <a:rPr lang="en-US" dirty="0" err="1"/>
              <a:t>m</a:t>
            </a:r>
            <a:r>
              <a:rPr lang="en-US" dirty="0"/>
              <a:t> bits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n</a:t>
            </a:r>
            <a:r>
              <a:rPr lang="en-US" dirty="0"/>
              <a:t> bits = </a:t>
            </a:r>
            <a:r>
              <a:rPr lang="en-US" dirty="0" err="1"/>
              <a:t>m</a:t>
            </a:r>
            <a:r>
              <a:rPr lang="en-US" dirty="0"/>
              <a:t> + </a:t>
            </a:r>
            <a:r>
              <a:rPr lang="en-US" dirty="0" err="1"/>
              <a:t>n</a:t>
            </a:r>
            <a:r>
              <a:rPr lang="en-US" dirty="0"/>
              <a:t> bit product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6553200" cy="474662"/>
          </a:xfrm>
          <a:ln/>
        </p:spPr>
        <p:txBody>
          <a:bodyPr lIns="63360" tIns="25560" rIns="63360" bIns="2556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Integer Multiplication (2/3)</a:t>
            </a:r>
          </a:p>
        </p:txBody>
      </p:sp>
      <p:sp>
        <p:nvSpPr>
          <p:cNvPr id="229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321300"/>
          </a:xfrm>
          <a:ln/>
        </p:spPr>
        <p:txBody>
          <a:bodyPr lIns="63360" tIns="25560" rIns="63360" bIns="25560"/>
          <a:lstStyle/>
          <a:p>
            <a:pPr marL="201613" indent="-2016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 MIPS, we multiply registers, so: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32-bit value </a:t>
            </a:r>
            <a:r>
              <a:rPr lang="en-GB" dirty="0" err="1"/>
              <a:t>x</a:t>
            </a:r>
            <a:r>
              <a:rPr lang="en-GB" dirty="0"/>
              <a:t> 32-bit value = 64-bit value</a:t>
            </a:r>
          </a:p>
          <a:p>
            <a:pPr marL="201613" indent="-2016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Syntax of Multiplication (signed):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 </a:t>
            </a:r>
            <a:r>
              <a:rPr lang="en-GB" dirty="0" err="1">
                <a:latin typeface="Courier New" pitchFamily="-65" charset="0"/>
              </a:rPr>
              <a:t>mult</a:t>
            </a:r>
            <a:r>
              <a:rPr lang="en-GB" dirty="0"/>
              <a:t>	register1, register2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Multiplies 32-bit values in those registers &amp; puts 64-bit product in special result </a:t>
            </a:r>
            <a:r>
              <a:rPr lang="en-GB" dirty="0" err="1"/>
              <a:t>regs</a:t>
            </a:r>
            <a:r>
              <a:rPr lang="en-GB" dirty="0"/>
              <a:t>:</a:t>
            </a:r>
          </a:p>
          <a:p>
            <a:pPr marL="1255713" lvl="2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puts product </a:t>
            </a:r>
            <a:r>
              <a:rPr lang="en-GB" dirty="0">
                <a:solidFill>
                  <a:srgbClr val="063DE8"/>
                </a:solidFill>
              </a:rPr>
              <a:t>upper half in</a:t>
            </a:r>
            <a:r>
              <a:rPr lang="en-GB" dirty="0"/>
              <a:t> </a:t>
            </a:r>
            <a:r>
              <a:rPr lang="en-GB" dirty="0">
                <a:solidFill>
                  <a:srgbClr val="063DE8"/>
                </a:solidFill>
              </a:rPr>
              <a:t>hi</a:t>
            </a:r>
            <a:r>
              <a:rPr lang="en-GB" dirty="0"/>
              <a:t>, </a:t>
            </a:r>
            <a:r>
              <a:rPr lang="en-GB" dirty="0">
                <a:solidFill>
                  <a:srgbClr val="FC0128"/>
                </a:solidFill>
              </a:rPr>
              <a:t>lower half in</a:t>
            </a:r>
            <a:r>
              <a:rPr lang="en-GB" dirty="0"/>
              <a:t> </a:t>
            </a:r>
            <a:r>
              <a:rPr lang="en-GB" dirty="0">
                <a:solidFill>
                  <a:srgbClr val="FC0128"/>
                </a:solidFill>
              </a:rPr>
              <a:t>lo</a:t>
            </a:r>
          </a:p>
          <a:p>
            <a:pPr lvl="1" defTabSz="449263">
              <a:buClr>
                <a:srgbClr val="063DE8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63DE8"/>
                </a:solidFill>
              </a:rPr>
              <a:t>hi</a:t>
            </a:r>
            <a:r>
              <a:rPr lang="en-GB" dirty="0"/>
              <a:t> and </a:t>
            </a:r>
            <a:r>
              <a:rPr lang="en-GB" dirty="0">
                <a:solidFill>
                  <a:srgbClr val="FC0128"/>
                </a:solidFill>
              </a:rPr>
              <a:t>lo</a:t>
            </a:r>
            <a:r>
              <a:rPr lang="en-GB" dirty="0"/>
              <a:t> are 2 registers separate from the 32 general purpose registers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Use </a:t>
            </a:r>
            <a:r>
              <a:rPr lang="en-GB" dirty="0" err="1">
                <a:solidFill>
                  <a:srgbClr val="063DE8"/>
                </a:solidFill>
                <a:latin typeface="Courier New" pitchFamily="-65" charset="0"/>
              </a:rPr>
              <a:t>mfhi</a:t>
            </a:r>
            <a:r>
              <a:rPr lang="en-GB" dirty="0">
                <a:solidFill>
                  <a:srgbClr val="063DE8"/>
                </a:solidFill>
                <a:latin typeface="Courier New" pitchFamily="-65" charset="0"/>
              </a:rPr>
              <a:t> </a:t>
            </a:r>
            <a:r>
              <a:rPr lang="en-GB" dirty="0">
                <a:solidFill>
                  <a:srgbClr val="063DE8"/>
                </a:solidFill>
              </a:rPr>
              <a:t>register</a:t>
            </a:r>
            <a:r>
              <a:rPr lang="en-GB" dirty="0"/>
              <a:t> &amp; </a:t>
            </a:r>
            <a:r>
              <a:rPr lang="en-GB" dirty="0" err="1">
                <a:solidFill>
                  <a:srgbClr val="FC0128"/>
                </a:solidFill>
                <a:latin typeface="Courier New" pitchFamily="-65" charset="0"/>
              </a:rPr>
              <a:t>mflo</a:t>
            </a:r>
            <a:r>
              <a:rPr lang="en-GB" dirty="0">
                <a:solidFill>
                  <a:srgbClr val="FC0128"/>
                </a:solidFill>
                <a:latin typeface="Courier New" pitchFamily="-65" charset="0"/>
              </a:rPr>
              <a:t> </a:t>
            </a:r>
            <a:r>
              <a:rPr lang="en-GB" dirty="0">
                <a:solidFill>
                  <a:srgbClr val="FC0128"/>
                </a:solidFill>
              </a:rPr>
              <a:t>register</a:t>
            </a:r>
            <a:r>
              <a:rPr lang="en-GB" dirty="0"/>
              <a:t> to </a:t>
            </a:r>
            <a:r>
              <a:rPr lang="en-GB" u="sng" dirty="0"/>
              <a:t>m</a:t>
            </a:r>
            <a:r>
              <a:rPr lang="en-GB" dirty="0"/>
              <a:t>ove </a:t>
            </a:r>
            <a:r>
              <a:rPr lang="en-GB" u="sng" dirty="0"/>
              <a:t>f</a:t>
            </a:r>
            <a:r>
              <a:rPr lang="en-GB" dirty="0"/>
              <a:t>rom </a:t>
            </a:r>
            <a:r>
              <a:rPr lang="en-GB" dirty="0">
                <a:solidFill>
                  <a:srgbClr val="063DE8"/>
                </a:solidFill>
              </a:rPr>
              <a:t>hi</a:t>
            </a:r>
            <a:r>
              <a:rPr lang="en-GB" dirty="0"/>
              <a:t>, </a:t>
            </a:r>
            <a:r>
              <a:rPr lang="en-GB" dirty="0">
                <a:solidFill>
                  <a:srgbClr val="FC0128"/>
                </a:solidFill>
              </a:rPr>
              <a:t>lo</a:t>
            </a:r>
            <a:r>
              <a:rPr lang="en-GB" dirty="0"/>
              <a:t> to another register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3921125"/>
          </a:xfrm>
        </p:spPr>
        <p:txBody>
          <a:bodyPr/>
          <a:lstStyle/>
          <a:p>
            <a:r>
              <a:rPr lang="en-US" dirty="0"/>
              <a:t>Interpretation </a:t>
            </a:r>
            <a:r>
              <a:rPr lang="en-US" dirty="0" err="1"/>
              <a:t>vs</a:t>
            </a:r>
            <a:r>
              <a:rPr lang="en-US" dirty="0"/>
              <a:t> Translation</a:t>
            </a:r>
          </a:p>
          <a:p>
            <a:r>
              <a:rPr lang="en-US" dirty="0"/>
              <a:t>Translating C Programs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C</a:t>
            </a:r>
            <a:r>
              <a:rPr lang="en-US" dirty="0"/>
              <a:t>ompiler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A</a:t>
            </a:r>
            <a:r>
              <a:rPr lang="en-US" dirty="0"/>
              <a:t>ssembler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L</a:t>
            </a:r>
            <a:r>
              <a:rPr lang="en-US" dirty="0">
                <a:solidFill>
                  <a:schemeClr val="bg2"/>
                </a:solidFill>
              </a:rPr>
              <a:t>inker (next time)</a:t>
            </a:r>
            <a:endParaRPr lang="en-US" dirty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L</a:t>
            </a:r>
            <a:r>
              <a:rPr lang="en-US" dirty="0">
                <a:solidFill>
                  <a:schemeClr val="bg2"/>
                </a:solidFill>
              </a:rPr>
              <a:t>oader (next time)</a:t>
            </a:r>
            <a:endParaRPr lang="en-US" dirty="0"/>
          </a:p>
          <a:p>
            <a:r>
              <a:rPr lang="en-US" dirty="0">
                <a:solidFill>
                  <a:schemeClr val="bg2"/>
                </a:solidFill>
              </a:rPr>
              <a:t>An Example (next time)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6705600" cy="474662"/>
          </a:xfrm>
          <a:ln/>
        </p:spPr>
        <p:txBody>
          <a:bodyPr lIns="63360" tIns="25560" rIns="63360" bIns="25560"/>
          <a:lstStyle/>
          <a:p>
            <a:pPr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Integer Multiplication (3/3)</a:t>
            </a:r>
          </a:p>
        </p:txBody>
      </p:sp>
      <p:sp>
        <p:nvSpPr>
          <p:cNvPr id="229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848600" cy="5291138"/>
          </a:xfrm>
          <a:ln/>
        </p:spPr>
        <p:txBody>
          <a:bodyPr lIns="63360" tIns="25560" rIns="63360" bIns="25560"/>
          <a:lstStyle/>
          <a:p>
            <a:pPr marL="201613" indent="-2016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Example: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 C:	</a:t>
            </a:r>
            <a:r>
              <a:rPr lang="en-GB" dirty="0">
                <a:latin typeface="Courier New" pitchFamily="-65" charset="0"/>
              </a:rPr>
              <a:t>a = </a:t>
            </a:r>
            <a:r>
              <a:rPr lang="en-GB" dirty="0" err="1">
                <a:latin typeface="Courier New" pitchFamily="-65" charset="0"/>
              </a:rPr>
              <a:t>b</a:t>
            </a:r>
            <a:r>
              <a:rPr lang="en-GB" dirty="0">
                <a:latin typeface="Courier New" pitchFamily="-65" charset="0"/>
              </a:rPr>
              <a:t> * </a:t>
            </a:r>
            <a:r>
              <a:rPr lang="en-GB" dirty="0" err="1">
                <a:latin typeface="Courier New" pitchFamily="-65" charset="0"/>
              </a:rPr>
              <a:t>c</a:t>
            </a:r>
            <a:r>
              <a:rPr lang="en-GB" dirty="0">
                <a:latin typeface="Courier New" pitchFamily="-65" charset="0"/>
              </a:rPr>
              <a:t>;</a:t>
            </a:r>
          </a:p>
          <a:p>
            <a:pPr lvl="1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in MIPS:</a:t>
            </a:r>
          </a:p>
          <a:p>
            <a:pPr marL="1255713" lvl="2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let </a:t>
            </a:r>
            <a:r>
              <a:rPr lang="en-GB" dirty="0" err="1">
                <a:latin typeface="Courier New"/>
                <a:cs typeface="Courier New"/>
              </a:rPr>
              <a:t>b</a:t>
            </a:r>
            <a:r>
              <a:rPr lang="en-GB" dirty="0"/>
              <a:t> be </a:t>
            </a:r>
            <a:r>
              <a:rPr lang="en-GB" dirty="0">
                <a:latin typeface="Courier New"/>
                <a:cs typeface="Courier New"/>
              </a:rPr>
              <a:t>$s2</a:t>
            </a:r>
            <a:r>
              <a:rPr lang="en-GB" dirty="0"/>
              <a:t>; let </a:t>
            </a:r>
            <a:r>
              <a:rPr lang="en-GB" dirty="0" err="1">
                <a:latin typeface="Courier New"/>
                <a:cs typeface="Courier New"/>
              </a:rPr>
              <a:t>c</a:t>
            </a:r>
            <a:r>
              <a:rPr lang="en-GB" dirty="0"/>
              <a:t> be </a:t>
            </a:r>
            <a:r>
              <a:rPr lang="en-GB" dirty="0">
                <a:latin typeface="Courier New"/>
                <a:cs typeface="Courier New"/>
              </a:rPr>
              <a:t>$s3</a:t>
            </a:r>
            <a:r>
              <a:rPr lang="en-GB" dirty="0"/>
              <a:t>; and let </a:t>
            </a:r>
            <a:r>
              <a:rPr lang="en-GB" dirty="0">
                <a:latin typeface="Courier New"/>
                <a:cs typeface="Courier New"/>
              </a:rPr>
              <a:t>a</a:t>
            </a:r>
            <a:r>
              <a:rPr lang="en-GB" dirty="0"/>
              <a:t> be </a:t>
            </a:r>
            <a:r>
              <a:rPr lang="en-GB" dirty="0">
                <a:latin typeface="Courier New"/>
                <a:cs typeface="Courier New"/>
              </a:rPr>
              <a:t>$s0</a:t>
            </a:r>
            <a:r>
              <a:rPr lang="en-GB" dirty="0"/>
              <a:t> and </a:t>
            </a:r>
            <a:r>
              <a:rPr lang="en-GB" dirty="0">
                <a:latin typeface="Courier New"/>
                <a:cs typeface="Courier New"/>
              </a:rPr>
              <a:t>$s1</a:t>
            </a:r>
            <a:r>
              <a:rPr lang="en-GB" dirty="0"/>
              <a:t> (since it may be up to 64 bits)</a:t>
            </a:r>
          </a:p>
          <a:p>
            <a:pPr lvl="1" defTabSz="449263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err="1">
                <a:latin typeface="Courier New" pitchFamily="-65" charset="0"/>
              </a:rPr>
              <a:t>mult</a:t>
            </a:r>
            <a:r>
              <a:rPr lang="en-GB" dirty="0">
                <a:latin typeface="Courier New" pitchFamily="-65" charset="0"/>
              </a:rPr>
              <a:t> $s2,$s3	</a:t>
            </a: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# </a:t>
            </a:r>
            <a:r>
              <a:rPr lang="en-GB" dirty="0" err="1">
                <a:solidFill>
                  <a:schemeClr val="bg2"/>
                </a:solidFill>
                <a:latin typeface="Courier New" pitchFamily="-65" charset="0"/>
              </a:rPr>
              <a:t>b</a:t>
            </a: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*</a:t>
            </a:r>
            <a:r>
              <a:rPr lang="en-GB" dirty="0" err="1">
                <a:solidFill>
                  <a:schemeClr val="bg2"/>
                </a:solidFill>
                <a:latin typeface="Courier New" pitchFamily="-65" charset="0"/>
              </a:rPr>
              <a:t>c</a:t>
            </a:r>
            <a:r>
              <a:rPr lang="en-GB" dirty="0">
                <a:latin typeface="Courier New" pitchFamily="-65" charset="0"/>
              </a:rPr>
              <a:t>		   </a:t>
            </a:r>
            <a:r>
              <a:rPr lang="en-GB" dirty="0" err="1">
                <a:latin typeface="Courier New" pitchFamily="-65" charset="0"/>
              </a:rPr>
              <a:t>mfhi</a:t>
            </a:r>
            <a:r>
              <a:rPr lang="en-GB" dirty="0">
                <a:latin typeface="Courier New" pitchFamily="-65" charset="0"/>
              </a:rPr>
              <a:t> $s0		</a:t>
            </a: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# upper half of</a:t>
            </a:r>
            <a:br>
              <a:rPr lang="en-GB" dirty="0">
                <a:solidFill>
                  <a:schemeClr val="bg2"/>
                </a:solidFill>
                <a:latin typeface="Courier New" pitchFamily="-65" charset="0"/>
              </a:rPr>
            </a:b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               # product into $s0</a:t>
            </a:r>
            <a:br>
              <a:rPr lang="en-GB" dirty="0">
                <a:latin typeface="Courier New" pitchFamily="-65" charset="0"/>
              </a:rPr>
            </a:br>
            <a:r>
              <a:rPr lang="en-GB" dirty="0" err="1">
                <a:latin typeface="Courier New" pitchFamily="-65" charset="0"/>
              </a:rPr>
              <a:t>mflo</a:t>
            </a:r>
            <a:r>
              <a:rPr lang="en-GB" dirty="0">
                <a:latin typeface="Courier New" pitchFamily="-65" charset="0"/>
              </a:rPr>
              <a:t> $s1		</a:t>
            </a: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# lower half of</a:t>
            </a:r>
            <a:br>
              <a:rPr lang="en-GB" dirty="0">
                <a:latin typeface="Courier New" pitchFamily="-65" charset="0"/>
              </a:rPr>
            </a:br>
            <a:r>
              <a:rPr lang="en-GB" dirty="0">
                <a:latin typeface="Courier New" pitchFamily="-65" charset="0"/>
              </a:rPr>
              <a:t>               </a:t>
            </a:r>
            <a:r>
              <a:rPr lang="en-GB" dirty="0">
                <a:solidFill>
                  <a:schemeClr val="bg2"/>
                </a:solidFill>
                <a:latin typeface="Courier New" pitchFamily="-65" charset="0"/>
              </a:rPr>
              <a:t># product into $s1</a:t>
            </a:r>
            <a:endParaRPr lang="en-GB" dirty="0">
              <a:latin typeface="Courier New" pitchFamily="-65" charset="0"/>
            </a:endParaRPr>
          </a:p>
          <a:p>
            <a:pPr marL="201613" indent="-2016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Note: Often, we only care about the lower half of the product.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5334000" cy="474662"/>
          </a:xfrm>
        </p:spPr>
        <p:txBody>
          <a:bodyPr/>
          <a:lstStyle/>
          <a:p>
            <a:r>
              <a:rPr lang="en-US" dirty="0"/>
              <a:t>Integer Division (1/2)</a:t>
            </a:r>
          </a:p>
        </p:txBody>
      </p:sp>
      <p:sp>
        <p:nvSpPr>
          <p:cNvPr id="229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4457700"/>
          </a:xfrm>
        </p:spPr>
        <p:txBody>
          <a:bodyPr/>
          <a:lstStyle/>
          <a:p>
            <a:r>
              <a:rPr lang="en-US" dirty="0"/>
              <a:t>Paper and pencil example (unsigned):</a:t>
            </a:r>
          </a:p>
          <a:p>
            <a:pPr lvl="1">
              <a:buFontTx/>
              <a:buNone/>
            </a:pPr>
            <a:r>
              <a:rPr lang="en-US" dirty="0">
                <a:latin typeface="Courier New" pitchFamily="-65" charset="0"/>
              </a:rPr>
              <a:t>				   </a:t>
            </a:r>
            <a:r>
              <a:rPr lang="en-US" u="sng" dirty="0">
                <a:latin typeface="Courier New" pitchFamily="-65" charset="0"/>
              </a:rPr>
              <a:t>   1001  </a:t>
            </a:r>
            <a:r>
              <a:rPr lang="en-US" dirty="0">
                <a:latin typeface="Courier New" pitchFamily="-65" charset="0"/>
              </a:rPr>
              <a:t> Quotient Divisor 1000|1001010	Dividend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-</a:t>
            </a:r>
            <a:r>
              <a:rPr lang="en-US" u="sng" dirty="0">
                <a:latin typeface="Courier New" pitchFamily="-65" charset="0"/>
              </a:rPr>
              <a:t>1000</a:t>
            </a:r>
            <a:br>
              <a:rPr lang="en-US" u="sng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 10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 101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 1010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-</a:t>
            </a:r>
            <a:r>
              <a:rPr lang="en-US" u="sng" dirty="0">
                <a:latin typeface="Courier New" pitchFamily="-65" charset="0"/>
              </a:rPr>
              <a:t>1000</a:t>
            </a:r>
            <a:br>
              <a:rPr lang="en-US" u="sng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   10 Remainder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                (or Modulo result)</a:t>
            </a:r>
            <a:endParaRPr lang="en-US" u="sng" dirty="0">
              <a:latin typeface="Courier New" pitchFamily="-65" charset="0"/>
            </a:endParaRPr>
          </a:p>
          <a:p>
            <a:r>
              <a:rPr lang="en-US" sz="2800" dirty="0"/>
              <a:t>Dividend = Quotient </a:t>
            </a:r>
            <a:r>
              <a:rPr lang="en-US" sz="2800" dirty="0" err="1"/>
              <a:t>x</a:t>
            </a:r>
            <a:r>
              <a:rPr lang="en-US" sz="2800" dirty="0"/>
              <a:t> Divisor + Remainder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4903788"/>
          </a:xfrm>
          <a:ln/>
        </p:spPr>
        <p:txBody>
          <a:bodyPr lIns="63360" tIns="25560" rIns="63360" bIns="25560"/>
          <a:lstStyle/>
          <a:p>
            <a:pPr marL="201613" indent="-201613" defTabSz="449263">
              <a:spcBef>
                <a:spcPts val="2263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Syntax of Division (signed):</a:t>
            </a:r>
          </a:p>
          <a:p>
            <a:pPr lvl="1" defTabSz="449263">
              <a:spcBef>
                <a:spcPts val="11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latin typeface="Courier New" pitchFamily="-65" charset="0"/>
              </a:rPr>
              <a:t>div</a:t>
            </a:r>
            <a:r>
              <a:rPr lang="en-GB" sz="2400" dirty="0"/>
              <a:t>	register1, register2</a:t>
            </a:r>
          </a:p>
          <a:p>
            <a:pPr lvl="1" defTabSz="449263">
              <a:spcBef>
                <a:spcPts val="11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Divides 32-bit register 1 by 32-bit register 2: </a:t>
            </a:r>
          </a:p>
          <a:p>
            <a:pPr lvl="1" defTabSz="449263">
              <a:spcBef>
                <a:spcPts val="11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puts remainder of division in </a:t>
            </a:r>
            <a:r>
              <a:rPr lang="en-GB" sz="2400" dirty="0">
                <a:latin typeface="Courier New" pitchFamily="-65" charset="0"/>
              </a:rPr>
              <a:t>hi</a:t>
            </a:r>
            <a:r>
              <a:rPr lang="en-GB" sz="2400" dirty="0"/>
              <a:t>, quotient in </a:t>
            </a:r>
            <a:r>
              <a:rPr lang="en-GB" sz="2400" dirty="0">
                <a:latin typeface="Courier New" pitchFamily="-65" charset="0"/>
              </a:rPr>
              <a:t>lo</a:t>
            </a:r>
          </a:p>
          <a:p>
            <a:pPr marL="201613" indent="-201613" defTabSz="449263">
              <a:spcBef>
                <a:spcPts val="2263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Implements C division (</a:t>
            </a:r>
            <a:r>
              <a:rPr lang="en-GB" sz="2800" dirty="0">
                <a:latin typeface="Courier New" pitchFamily="-65" charset="0"/>
              </a:rPr>
              <a:t>/</a:t>
            </a:r>
            <a:r>
              <a:rPr lang="en-GB" sz="2800" dirty="0"/>
              <a:t>) and modulo (</a:t>
            </a:r>
            <a:r>
              <a:rPr lang="en-GB" sz="2800" dirty="0">
                <a:latin typeface="Courier New" pitchFamily="-65" charset="0"/>
              </a:rPr>
              <a:t>%</a:t>
            </a:r>
            <a:r>
              <a:rPr lang="en-GB" sz="2800" dirty="0"/>
              <a:t>)</a:t>
            </a:r>
          </a:p>
          <a:p>
            <a:pPr marL="201613" indent="-201613" defTabSz="449263">
              <a:spcBef>
                <a:spcPts val="193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Example in C:	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a = </a:t>
            </a:r>
            <a:r>
              <a:rPr lang="en-GB" sz="2400" dirty="0" err="1">
                <a:solidFill>
                  <a:srgbClr val="FFFF00"/>
                </a:solidFill>
                <a:latin typeface="Courier New" pitchFamily="-65" charset="0"/>
              </a:rPr>
              <a:t>c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 / </a:t>
            </a:r>
            <a:r>
              <a:rPr lang="en-GB" sz="2400" dirty="0" err="1">
                <a:solidFill>
                  <a:srgbClr val="FFFF00"/>
                </a:solidFill>
                <a:latin typeface="Courier New" pitchFamily="-65" charset="0"/>
              </a:rPr>
              <a:t>d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;</a:t>
            </a:r>
            <a:r>
              <a:rPr lang="en-GB" sz="2800" dirty="0">
                <a:solidFill>
                  <a:srgbClr val="FFFF00"/>
                </a:solidFill>
                <a:latin typeface="Courier New" pitchFamily="-65" charset="0"/>
              </a:rPr>
              <a:t>    </a:t>
            </a:r>
            <a:r>
              <a:rPr lang="en-GB" sz="2400" dirty="0" err="1">
                <a:solidFill>
                  <a:srgbClr val="FFFF00"/>
                </a:solidFill>
                <a:latin typeface="Courier New" pitchFamily="-65" charset="0"/>
              </a:rPr>
              <a:t>b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 = </a:t>
            </a:r>
            <a:r>
              <a:rPr lang="en-GB" sz="2400" dirty="0" err="1">
                <a:solidFill>
                  <a:srgbClr val="FFFF00"/>
                </a:solidFill>
                <a:latin typeface="Courier New" pitchFamily="-65" charset="0"/>
              </a:rPr>
              <a:t>c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 % </a:t>
            </a:r>
            <a:r>
              <a:rPr lang="en-GB" sz="2400" dirty="0" err="1">
                <a:solidFill>
                  <a:srgbClr val="FFFF00"/>
                </a:solidFill>
                <a:latin typeface="Courier New" pitchFamily="-65" charset="0"/>
              </a:rPr>
              <a:t>d</a:t>
            </a:r>
            <a:r>
              <a:rPr lang="en-GB" sz="2400" dirty="0">
                <a:solidFill>
                  <a:srgbClr val="FFFF00"/>
                </a:solidFill>
                <a:latin typeface="Courier New" pitchFamily="-65" charset="0"/>
              </a:rPr>
              <a:t>;</a:t>
            </a:r>
          </a:p>
          <a:p>
            <a:pPr marL="201613" indent="-201613" defTabSz="449263">
              <a:spcBef>
                <a:spcPts val="193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 MIPS: </a:t>
            </a:r>
            <a:r>
              <a:rPr lang="en-GB" sz="2400" dirty="0">
                <a:latin typeface="Courier New" pitchFamily="-65" charset="0"/>
              </a:rPr>
              <a:t>a</a:t>
            </a:r>
            <a:r>
              <a:rPr lang="en-GB" sz="2400" dirty="0">
                <a:latin typeface="Symbol" pitchFamily="-65" charset="2"/>
              </a:rPr>
              <a:t></a:t>
            </a:r>
            <a:r>
              <a:rPr lang="en-GB" sz="2400" dirty="0">
                <a:latin typeface="Courier New" pitchFamily="-65" charset="0"/>
              </a:rPr>
              <a:t>$s0;b</a:t>
            </a:r>
            <a:r>
              <a:rPr lang="en-GB" sz="2400" dirty="0">
                <a:latin typeface="Symbol" pitchFamily="-65" charset="2"/>
              </a:rPr>
              <a:t></a:t>
            </a:r>
            <a:r>
              <a:rPr lang="en-GB" sz="2400" dirty="0">
                <a:latin typeface="Courier New" pitchFamily="-65" charset="0"/>
              </a:rPr>
              <a:t>$s1;c</a:t>
            </a:r>
            <a:r>
              <a:rPr lang="en-GB" sz="2400" dirty="0">
                <a:latin typeface="Symbol" pitchFamily="-65" charset="2"/>
              </a:rPr>
              <a:t></a:t>
            </a:r>
            <a:r>
              <a:rPr lang="en-GB" sz="2400" dirty="0">
                <a:latin typeface="Courier New" pitchFamily="-65" charset="0"/>
              </a:rPr>
              <a:t>$s2;d</a:t>
            </a:r>
            <a:r>
              <a:rPr lang="en-GB" sz="2400" dirty="0">
                <a:latin typeface="Symbol" pitchFamily="-65" charset="2"/>
              </a:rPr>
              <a:t></a:t>
            </a:r>
            <a:r>
              <a:rPr lang="en-GB" sz="2400" dirty="0">
                <a:latin typeface="Courier New" pitchFamily="-65" charset="0"/>
              </a:rPr>
              <a:t>$s3</a:t>
            </a:r>
          </a:p>
          <a:p>
            <a:pPr lvl="1" defTabSz="449263">
              <a:spcBef>
                <a:spcPts val="1188"/>
              </a:spcBef>
              <a:buSzPct val="8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	</a:t>
            </a:r>
            <a:r>
              <a:rPr lang="en-GB" sz="2400" dirty="0">
                <a:latin typeface="Courier New" pitchFamily="-65" charset="0"/>
              </a:rPr>
              <a:t>div  $s2,$s3	</a:t>
            </a:r>
            <a:r>
              <a:rPr lang="en-GB" sz="2400" i="1" dirty="0">
                <a:solidFill>
                  <a:srgbClr val="919191"/>
                </a:solidFill>
                <a:latin typeface="Courier New" pitchFamily="-65" charset="0"/>
              </a:rPr>
              <a:t># lo=</a:t>
            </a:r>
            <a:r>
              <a:rPr lang="en-GB" sz="2400" i="1" dirty="0" err="1">
                <a:solidFill>
                  <a:srgbClr val="919191"/>
                </a:solidFill>
                <a:latin typeface="Courier New" pitchFamily="-65" charset="0"/>
              </a:rPr>
              <a:t>c/d</a:t>
            </a:r>
            <a:r>
              <a:rPr lang="en-GB" sz="2400" i="1" dirty="0">
                <a:solidFill>
                  <a:srgbClr val="919191"/>
                </a:solidFill>
                <a:latin typeface="Courier New" pitchFamily="-65" charset="0"/>
              </a:rPr>
              <a:t>, hi=</a:t>
            </a:r>
            <a:r>
              <a:rPr lang="en-GB" sz="2400" i="1" dirty="0" err="1">
                <a:solidFill>
                  <a:srgbClr val="919191"/>
                </a:solidFill>
                <a:latin typeface="Courier New" pitchFamily="-65" charset="0"/>
              </a:rPr>
              <a:t>c%d</a:t>
            </a:r>
            <a:r>
              <a:rPr lang="en-GB" sz="2400" dirty="0">
                <a:latin typeface="Courier New" pitchFamily="-65" charset="0"/>
              </a:rPr>
              <a:t>	   </a:t>
            </a:r>
            <a:r>
              <a:rPr lang="en-GB" sz="2400" dirty="0" err="1">
                <a:latin typeface="Courier New" pitchFamily="-65" charset="0"/>
              </a:rPr>
              <a:t>mflo</a:t>
            </a:r>
            <a:r>
              <a:rPr lang="en-GB" sz="2400" dirty="0">
                <a:latin typeface="Courier New" pitchFamily="-65" charset="0"/>
              </a:rPr>
              <a:t> $s0		</a:t>
            </a:r>
            <a:r>
              <a:rPr lang="en-GB" sz="2400" i="1" dirty="0">
                <a:solidFill>
                  <a:srgbClr val="919191"/>
                </a:solidFill>
                <a:latin typeface="Courier New" pitchFamily="-65" charset="0"/>
              </a:rPr>
              <a:t># get quotient</a:t>
            </a:r>
            <a:r>
              <a:rPr lang="en-GB" sz="2400" dirty="0">
                <a:latin typeface="Courier New" pitchFamily="-65" charset="0"/>
              </a:rPr>
              <a:t>	</a:t>
            </a:r>
            <a:br>
              <a:rPr lang="en-GB" sz="2400" dirty="0">
                <a:latin typeface="Courier New" pitchFamily="-65" charset="0"/>
              </a:rPr>
            </a:br>
            <a:r>
              <a:rPr lang="en-GB" sz="2400" dirty="0" err="1">
                <a:latin typeface="Courier New" pitchFamily="-65" charset="0"/>
              </a:rPr>
              <a:t>mfhi</a:t>
            </a:r>
            <a:r>
              <a:rPr lang="en-GB" sz="2400" dirty="0">
                <a:latin typeface="Courier New" pitchFamily="-65" charset="0"/>
              </a:rPr>
              <a:t> $s1		</a:t>
            </a:r>
            <a:r>
              <a:rPr lang="en-GB" sz="2400" i="1" dirty="0">
                <a:solidFill>
                  <a:srgbClr val="919191"/>
                </a:solidFill>
                <a:latin typeface="Courier New" pitchFamily="-65" charset="0"/>
              </a:rPr>
              <a:t># get remainder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Integer Division (2/2)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Execution Continuum</a:t>
            </a:r>
            <a:endParaRPr lang="en-US" dirty="0"/>
          </a:p>
        </p:txBody>
      </p:sp>
      <p:sp>
        <p:nvSpPr>
          <p:cNvPr id="225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chemeClr val="accent2"/>
                </a:solidFill>
              </a:rPr>
              <a:t>Interpreter </a:t>
            </a:r>
            <a:r>
              <a:rPr lang="en-US" dirty="0"/>
              <a:t>is a program that executes other programs.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Language </a:t>
            </a:r>
            <a:r>
              <a:rPr lang="en-US" dirty="0">
                <a:solidFill>
                  <a:schemeClr val="accent1"/>
                </a:solidFill>
              </a:rPr>
              <a:t>translation </a:t>
            </a:r>
            <a:r>
              <a:rPr lang="en-US" dirty="0"/>
              <a:t>gives us another option. </a:t>
            </a:r>
          </a:p>
          <a:p>
            <a:r>
              <a:rPr lang="en-US" dirty="0"/>
              <a:t>In general, we </a:t>
            </a:r>
            <a:r>
              <a:rPr lang="en-US" dirty="0">
                <a:solidFill>
                  <a:schemeClr val="accent2"/>
                </a:solidFill>
              </a:rPr>
              <a:t>interpret </a:t>
            </a:r>
            <a:r>
              <a:rPr lang="en-US" dirty="0"/>
              <a:t>a high level language when efficiency is not critical and </a:t>
            </a:r>
            <a:r>
              <a:rPr lang="en-US" dirty="0">
                <a:solidFill>
                  <a:schemeClr val="accent1"/>
                </a:solidFill>
              </a:rPr>
              <a:t>translate </a:t>
            </a:r>
            <a:r>
              <a:rPr lang="en-US" dirty="0"/>
              <a:t>to a lower level language to up performance</a:t>
            </a:r>
          </a:p>
        </p:txBody>
      </p:sp>
      <p:sp>
        <p:nvSpPr>
          <p:cNvPr id="2259972" name="Line 4"/>
          <p:cNvSpPr>
            <a:spLocks noChangeShapeType="1"/>
          </p:cNvSpPr>
          <p:nvPr/>
        </p:nvSpPr>
        <p:spPr bwMode="auto">
          <a:xfrm>
            <a:off x="457200" y="3169767"/>
            <a:ext cx="8153400" cy="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endParaRPr lang="en-US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</p:txBody>
      </p:sp>
      <p:sp>
        <p:nvSpPr>
          <p:cNvPr id="2259973" name="Text Box 5"/>
          <p:cNvSpPr txBox="1">
            <a:spLocks noChangeArrowheads="1"/>
          </p:cNvSpPr>
          <p:nvPr/>
        </p:nvSpPr>
        <p:spPr bwMode="auto">
          <a:xfrm>
            <a:off x="609600" y="3261842"/>
            <a:ext cx="2346796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Easy to program</a:t>
            </a: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Inefficient to interpret</a:t>
            </a:r>
          </a:p>
        </p:txBody>
      </p:sp>
      <p:sp>
        <p:nvSpPr>
          <p:cNvPr id="2259974" name="Text Box 6"/>
          <p:cNvSpPr txBox="1">
            <a:spLocks noChangeArrowheads="1"/>
          </p:cNvSpPr>
          <p:nvPr/>
        </p:nvSpPr>
        <p:spPr bwMode="auto">
          <a:xfrm>
            <a:off x="6303764" y="3261842"/>
            <a:ext cx="2154436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r"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Difficult to program</a:t>
            </a:r>
          </a:p>
          <a:p>
            <a:pPr algn="r"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Efficient to interpret</a:t>
            </a:r>
          </a:p>
        </p:txBody>
      </p:sp>
      <p:sp>
        <p:nvSpPr>
          <p:cNvPr id="2259975" name="Text Box 7"/>
          <p:cNvSpPr txBox="1">
            <a:spLocks noChangeArrowheads="1"/>
          </p:cNvSpPr>
          <p:nvPr/>
        </p:nvSpPr>
        <p:spPr bwMode="auto">
          <a:xfrm>
            <a:off x="609600" y="2788841"/>
            <a:ext cx="2514600" cy="3206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Scheme   Java   C++  </a:t>
            </a:r>
          </a:p>
        </p:txBody>
      </p:sp>
      <p:sp>
        <p:nvSpPr>
          <p:cNvPr id="2259976" name="Text Box 8"/>
          <p:cNvSpPr txBox="1">
            <a:spLocks noChangeArrowheads="1"/>
          </p:cNvSpPr>
          <p:nvPr/>
        </p:nvSpPr>
        <p:spPr bwMode="auto">
          <a:xfrm>
            <a:off x="3124200" y="2014299"/>
            <a:ext cx="294953" cy="1114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C</a:t>
            </a:r>
          </a:p>
        </p:txBody>
      </p:sp>
      <p:sp>
        <p:nvSpPr>
          <p:cNvPr id="2259977" name="Text Box 9"/>
          <p:cNvSpPr txBox="1">
            <a:spLocks noChangeArrowheads="1"/>
          </p:cNvSpPr>
          <p:nvPr/>
        </p:nvSpPr>
        <p:spPr bwMode="auto">
          <a:xfrm>
            <a:off x="4191000" y="1981200"/>
            <a:ext cx="1166986" cy="10900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Assembly</a:t>
            </a:r>
          </a:p>
        </p:txBody>
      </p:sp>
      <p:sp>
        <p:nvSpPr>
          <p:cNvPr id="2259978" name="Text Box 10"/>
          <p:cNvSpPr txBox="1">
            <a:spLocks noChangeArrowheads="1"/>
          </p:cNvSpPr>
          <p:nvPr/>
        </p:nvSpPr>
        <p:spPr bwMode="auto">
          <a:xfrm>
            <a:off x="6096000" y="1981200"/>
            <a:ext cx="2150843" cy="10900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machine language</a:t>
            </a:r>
          </a:p>
        </p:txBody>
      </p:sp>
      <p:sp>
        <p:nvSpPr>
          <p:cNvPr id="2259979" name="Text Box 11"/>
          <p:cNvSpPr txBox="1">
            <a:spLocks noChangeArrowheads="1"/>
          </p:cNvSpPr>
          <p:nvPr/>
        </p:nvSpPr>
        <p:spPr bwMode="auto">
          <a:xfrm>
            <a:off x="4876800" y="2423642"/>
            <a:ext cx="1648142" cy="3206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spcBef>
                <a:spcPct val="40000"/>
              </a:spcBef>
            </a:pPr>
            <a:r>
              <a:rPr lang="en-US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Java </a:t>
            </a:r>
            <a:r>
              <a:rPr lang="en-US" sz="2000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18 VAG Rounded Thin   55390"/>
              </a:rPr>
              <a:t>bytecode</a:t>
            </a:r>
            <a:endParaRPr lang="en-US" sz="2000" dirty="0">
              <a:solidFill>
                <a:schemeClr val="accent3">
                  <a:lumMod val="20000"/>
                  <a:lumOff val="80000"/>
                </a:schemeClr>
              </a:solidFill>
              <a:latin typeface="18 VAG Rounded Thin   5539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 vs Translation</a:t>
            </a:r>
          </a:p>
        </p:txBody>
      </p:sp>
      <p:sp>
        <p:nvSpPr>
          <p:cNvPr id="226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run a program written in a source language?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Interpreter</a:t>
            </a:r>
            <a:r>
              <a:rPr lang="en-US" dirty="0"/>
              <a:t>: Directly executes a program in the source language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Translator</a:t>
            </a:r>
            <a:r>
              <a:rPr lang="en-US" dirty="0"/>
              <a:t>: Converts a program from the source language to an equivalent program in another language</a:t>
            </a:r>
          </a:p>
          <a:p>
            <a:r>
              <a:rPr lang="en-US" dirty="0"/>
              <a:t>For example, consider a Scheme program </a:t>
            </a:r>
            <a:r>
              <a:rPr lang="en-US" b="1" dirty="0" err="1">
                <a:latin typeface="Courier New"/>
                <a:cs typeface="Courier New"/>
              </a:rPr>
              <a:t>foo.scm</a:t>
            </a:r>
            <a:endParaRPr lang="en-US" b="1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</a:t>
            </a:r>
          </a:p>
        </p:txBody>
      </p:sp>
      <p:sp>
        <p:nvSpPr>
          <p:cNvPr id="226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Scheme Interpreter is just a program that reads a scheme program and performs the functions of that scheme program.</a:t>
            </a:r>
          </a:p>
        </p:txBody>
      </p:sp>
      <p:cxnSp>
        <p:nvCxnSpPr>
          <p:cNvPr id="2262021" name="AutoShape 5"/>
          <p:cNvCxnSpPr>
            <a:cxnSpLocks noChangeShapeType="1"/>
          </p:cNvCxnSpPr>
          <p:nvPr/>
        </p:nvCxnSpPr>
        <p:spPr bwMode="auto">
          <a:xfrm rot="5400000">
            <a:off x="3848894" y="2780506"/>
            <a:ext cx="14478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aphicFrame>
        <p:nvGraphicFramePr>
          <p:cNvPr id="15" name="Diagram 14"/>
          <p:cNvGraphicFramePr/>
          <p:nvPr/>
        </p:nvGraphicFramePr>
        <p:xfrm>
          <a:off x="1524000" y="1676400"/>
          <a:ext cx="6096000" cy="248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Translation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Scheme Compiler is a translator from Scheme to machine language.</a:t>
            </a:r>
          </a:p>
          <a:p>
            <a:r>
              <a:rPr lang="en-US" dirty="0"/>
              <a:t>The processor is a hardware </a:t>
            </a:r>
            <a:r>
              <a:rPr lang="en-US" dirty="0" err="1"/>
              <a:t>interpeter</a:t>
            </a:r>
            <a:r>
              <a:rPr lang="en-US" dirty="0"/>
              <a:t> of machine language. </a:t>
            </a:r>
          </a:p>
          <a:p>
            <a:endParaRPr lang="en-US" dirty="0"/>
          </a:p>
        </p:txBody>
      </p:sp>
      <p:graphicFrame>
        <p:nvGraphicFramePr>
          <p:cNvPr id="16" name="Diagram 15"/>
          <p:cNvGraphicFramePr/>
          <p:nvPr/>
        </p:nvGraphicFramePr>
        <p:xfrm>
          <a:off x="2133600" y="3124200"/>
          <a:ext cx="48768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</a:t>
            </a:r>
          </a:p>
        </p:txBody>
      </p:sp>
      <p:sp>
        <p:nvSpPr>
          <p:cNvPr id="226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good reason to interpret machine language in software?</a:t>
            </a:r>
          </a:p>
          <a:p>
            <a:r>
              <a:rPr lang="en-US" dirty="0"/>
              <a:t>SPIM – useful for learning / debugging</a:t>
            </a:r>
          </a:p>
          <a:p>
            <a:r>
              <a:rPr lang="en-US" dirty="0"/>
              <a:t>Apple Macintosh conversion</a:t>
            </a:r>
          </a:p>
          <a:p>
            <a:pPr lvl="1"/>
            <a:r>
              <a:rPr lang="en-US" dirty="0"/>
              <a:t>Switched from Motorola 680x0 instruction architecture to PowerPC.</a:t>
            </a:r>
          </a:p>
          <a:p>
            <a:pPr lvl="2"/>
            <a:r>
              <a:rPr lang="en-US" dirty="0"/>
              <a:t>Similar issue with switch to x86.</a:t>
            </a:r>
          </a:p>
          <a:p>
            <a:pPr lvl="1"/>
            <a:r>
              <a:rPr lang="en-US" dirty="0"/>
              <a:t>Could require all programs to be re-translated from high level language</a:t>
            </a:r>
          </a:p>
          <a:p>
            <a:pPr lvl="1"/>
            <a:r>
              <a:rPr lang="en-US" dirty="0"/>
              <a:t>Instead, let executables contain old and/or new machine code, interpret old code in software if necessary (emulation)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vs. Translation? (1/2)</a:t>
            </a:r>
          </a:p>
        </p:txBody>
      </p:sp>
      <p:sp>
        <p:nvSpPr>
          <p:cNvPr id="226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 easier to write interpreter</a:t>
            </a:r>
          </a:p>
          <a:p>
            <a:r>
              <a:rPr lang="en-US" dirty="0"/>
              <a:t>Interpreter closer to high-level, so can give better error messages (e.g., MARS, stk)</a:t>
            </a:r>
          </a:p>
          <a:p>
            <a:pPr lvl="1"/>
            <a:r>
              <a:rPr lang="en-US" dirty="0"/>
              <a:t>Translator reaction: add extra information to help debugging (line numbers, names)</a:t>
            </a:r>
          </a:p>
          <a:p>
            <a:r>
              <a:rPr lang="en-US" dirty="0"/>
              <a:t>Interpreter slower (10x?), code smaller (2x?)</a:t>
            </a:r>
          </a:p>
          <a:p>
            <a:r>
              <a:rPr lang="en-US" dirty="0"/>
              <a:t>Interpreter provides instruction set independence: run on any machine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35775</TotalTime>
  <Pages>47</Pages>
  <Words>2107</Words>
  <Application>Microsoft Office PowerPoint</Application>
  <PresentationFormat>信纸(8.5x11 英寸)</PresentationFormat>
  <Paragraphs>253</Paragraphs>
  <Slides>32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51" baseType="lpstr">
      <vt:lpstr>07390</vt:lpstr>
      <vt:lpstr>18 vag rounded bold</vt:lpstr>
      <vt:lpstr>18 VAG Rounded Light   02390</vt:lpstr>
      <vt:lpstr>18 VAG Rounded Thin   55390</vt:lpstr>
      <vt:lpstr>AppleGaramond Bd</vt:lpstr>
      <vt:lpstr>ＭＳ Ｐゴシック</vt:lpstr>
      <vt:lpstr>18 VAG Rounded Black   09390</vt:lpstr>
      <vt:lpstr>18 VAG Rounded Bold   07390</vt:lpstr>
      <vt:lpstr>Arial</vt:lpstr>
      <vt:lpstr>Corbel</vt:lpstr>
      <vt:lpstr>Courier New</vt:lpstr>
      <vt:lpstr>Helvetica</vt:lpstr>
      <vt:lpstr>Impact</vt:lpstr>
      <vt:lpstr>Symbol</vt:lpstr>
      <vt:lpstr>Times</vt:lpstr>
      <vt:lpstr>Wingdings</vt:lpstr>
      <vt:lpstr>Wingdings 2</vt:lpstr>
      <vt:lpstr>Wingdings 3</vt:lpstr>
      <vt:lpstr>Metro</vt:lpstr>
      <vt:lpstr>PowerPoint 演示文稿</vt:lpstr>
      <vt:lpstr>Review</vt:lpstr>
      <vt:lpstr>Overview</vt:lpstr>
      <vt:lpstr>Language Execution Continuum</vt:lpstr>
      <vt:lpstr>Interpretation vs Translation</vt:lpstr>
      <vt:lpstr>Interpretation</vt:lpstr>
      <vt:lpstr>Translation</vt:lpstr>
      <vt:lpstr>Interpretation</vt:lpstr>
      <vt:lpstr>Interpretation vs. Translation? (1/2)</vt:lpstr>
      <vt:lpstr>Interpretation vs. Translation? (2/2)</vt:lpstr>
      <vt:lpstr>Steps to Starting a Program (translation)</vt:lpstr>
      <vt:lpstr>Compiler</vt:lpstr>
      <vt:lpstr>Administrivia…</vt:lpstr>
      <vt:lpstr>Where Are We Now?</vt:lpstr>
      <vt:lpstr>Assembler</vt:lpstr>
      <vt:lpstr>Assembler Directives (p. A-51 to A-53)</vt:lpstr>
      <vt:lpstr>Pseudoinstruction Replacement</vt:lpstr>
      <vt:lpstr>Producing Machine Language (1/3)</vt:lpstr>
      <vt:lpstr>Producing Machine Language (2/3)</vt:lpstr>
      <vt:lpstr>Producing Machine Language (3/3)</vt:lpstr>
      <vt:lpstr>Symbol Table</vt:lpstr>
      <vt:lpstr>Relocation Table</vt:lpstr>
      <vt:lpstr>Object File Format</vt:lpstr>
      <vt:lpstr>Peer Instruction</vt:lpstr>
      <vt:lpstr>Peer Instruction Answer</vt:lpstr>
      <vt:lpstr>And in conclusion…</vt:lpstr>
      <vt:lpstr>Bonus slides</vt:lpstr>
      <vt:lpstr>Integer Multiplication (1/3)</vt:lpstr>
      <vt:lpstr>Integer Multiplication (2/3)</vt:lpstr>
      <vt:lpstr>Integer Multiplication (3/3)</vt:lpstr>
      <vt:lpstr>Integer Division (1/2)</vt:lpstr>
      <vt:lpstr>Integer Division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creator>John Wawrzynek</dc:creator>
  <cp:lastModifiedBy>成元庆</cp:lastModifiedBy>
  <cp:revision>2448</cp:revision>
  <cp:lastPrinted>2010-02-19T07:51:13Z</cp:lastPrinted>
  <dcterms:created xsi:type="dcterms:W3CDTF">2010-03-01T04:36:43Z</dcterms:created>
  <dcterms:modified xsi:type="dcterms:W3CDTF">2020-09-27T13:38:37Z</dcterms:modified>
</cp:coreProperties>
</file>